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</p:sldMasterIdLst>
  <p:notesMasterIdLst>
    <p:notesMasterId r:id="rId16"/>
  </p:notesMasterIdLst>
  <p:sldIdLst>
    <p:sldId id="440" r:id="rId6"/>
    <p:sldId id="494" r:id="rId7"/>
    <p:sldId id="496" r:id="rId8"/>
    <p:sldId id="497" r:id="rId9"/>
    <p:sldId id="488" r:id="rId10"/>
    <p:sldId id="469" r:id="rId11"/>
    <p:sldId id="498" r:id="rId12"/>
    <p:sldId id="431" r:id="rId13"/>
    <p:sldId id="499" r:id="rId14"/>
    <p:sldId id="390" r:id="rId15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guide" id="{51F357DC-A115-394D-B604-4FA5C1686966}">
          <p14:sldIdLst/>
        </p14:section>
        <p14:section name="Light mode" id="{C4C0FC95-CE39-424C-AFAA-2F5DBEAEEBC7}">
          <p14:sldIdLst>
            <p14:sldId id="440"/>
            <p14:sldId id="494"/>
            <p14:sldId id="496"/>
            <p14:sldId id="497"/>
            <p14:sldId id="488"/>
            <p14:sldId id="469"/>
            <p14:sldId id="498"/>
            <p14:sldId id="431"/>
            <p14:sldId id="499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3FA"/>
    <a:srgbClr val="3D8AFF"/>
    <a:srgbClr val="C1BCF3"/>
    <a:srgbClr val="1E0756"/>
    <a:srgbClr val="0657B2"/>
    <a:srgbClr val="EEEAFA"/>
    <a:srgbClr val="1F1E32"/>
    <a:srgbClr val="F4B1C9"/>
    <a:srgbClr val="EF99DD"/>
    <a:srgbClr val="D60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0D2CB5-449E-470C-ABE1-E05C1069584D}" v="70" dt="2025-11-13T19:46:37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24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ss Harding" userId="b25703a1-77a2-45ea-8602-afd02c293c82" providerId="ADAL" clId="{FADD82C7-87DE-41CA-A2D1-0388196875D7}"/>
    <pc:docChg chg="undo custSel addSld delSld modSld sldOrd delSection modSection">
      <pc:chgData name="Russ Harding" userId="b25703a1-77a2-45ea-8602-afd02c293c82" providerId="ADAL" clId="{FADD82C7-87DE-41CA-A2D1-0388196875D7}" dt="2025-11-13T20:39:27.509" v="904" actId="14100"/>
      <pc:docMkLst>
        <pc:docMk/>
      </pc:docMkLst>
      <pc:sldChg chg="del">
        <pc:chgData name="Russ Harding" userId="b25703a1-77a2-45ea-8602-afd02c293c82" providerId="ADAL" clId="{FADD82C7-87DE-41CA-A2D1-0388196875D7}" dt="2025-11-13T12:41:51.217" v="733" actId="47"/>
        <pc:sldMkLst>
          <pc:docMk/>
          <pc:sldMk cId="348961803" sldId="391"/>
        </pc:sldMkLst>
      </pc:sldChg>
      <pc:sldChg chg="modSp add mod ord setBg">
        <pc:chgData name="Russ Harding" userId="b25703a1-77a2-45ea-8602-afd02c293c82" providerId="ADAL" clId="{FADD82C7-87DE-41CA-A2D1-0388196875D7}" dt="2025-11-13T20:39:27.509" v="904" actId="14100"/>
        <pc:sldMkLst>
          <pc:docMk/>
          <pc:sldMk cId="751887921" sldId="431"/>
        </pc:sldMkLst>
        <pc:spChg chg="mod">
          <ac:chgData name="Russ Harding" userId="b25703a1-77a2-45ea-8602-afd02c293c82" providerId="ADAL" clId="{FADD82C7-87DE-41CA-A2D1-0388196875D7}" dt="2025-11-13T20:39:27.509" v="904" actId="14100"/>
          <ac:spMkLst>
            <pc:docMk/>
            <pc:sldMk cId="751887921" sldId="431"/>
            <ac:spMk id="2" creationId="{63679B75-98E2-6598-B24F-A4611FEDD2A4}"/>
          </ac:spMkLst>
        </pc:spChg>
      </pc:sldChg>
      <pc:sldChg chg="modSp mod">
        <pc:chgData name="Russ Harding" userId="b25703a1-77a2-45ea-8602-afd02c293c82" providerId="ADAL" clId="{FADD82C7-87DE-41CA-A2D1-0388196875D7}" dt="2025-11-06T13:12:56.731" v="12" actId="14100"/>
        <pc:sldMkLst>
          <pc:docMk/>
          <pc:sldMk cId="2735886061" sldId="440"/>
        </pc:sldMkLst>
        <pc:spChg chg="mod">
          <ac:chgData name="Russ Harding" userId="b25703a1-77a2-45ea-8602-afd02c293c82" providerId="ADAL" clId="{FADD82C7-87DE-41CA-A2D1-0388196875D7}" dt="2025-11-06T13:12:29.774" v="8" actId="14100"/>
          <ac:spMkLst>
            <pc:docMk/>
            <pc:sldMk cId="2735886061" sldId="440"/>
            <ac:spMk id="2" creationId="{01F35318-0AC2-C12C-A5D7-8D20CC1EF108}"/>
          </ac:spMkLst>
        </pc:spChg>
        <pc:spChg chg="mod">
          <ac:chgData name="Russ Harding" userId="b25703a1-77a2-45ea-8602-afd02c293c82" providerId="ADAL" clId="{FADD82C7-87DE-41CA-A2D1-0388196875D7}" dt="2025-11-06T13:12:56.731" v="12" actId="14100"/>
          <ac:spMkLst>
            <pc:docMk/>
            <pc:sldMk cId="2735886061" sldId="440"/>
            <ac:spMk id="3" creationId="{0CC0405B-6F4D-ACE8-3859-843855FD8012}"/>
          </ac:spMkLst>
        </pc:spChg>
      </pc:sldChg>
      <pc:sldChg chg="addSp delSp modSp del mod">
        <pc:chgData name="Russ Harding" userId="b25703a1-77a2-45ea-8602-afd02c293c82" providerId="ADAL" clId="{FADD82C7-87DE-41CA-A2D1-0388196875D7}" dt="2025-11-13T18:57:36.592" v="879" actId="47"/>
        <pc:sldMkLst>
          <pc:docMk/>
          <pc:sldMk cId="507901603" sldId="457"/>
        </pc:sldMkLst>
        <pc:spChg chg="add del mod">
          <ac:chgData name="Russ Harding" userId="b25703a1-77a2-45ea-8602-afd02c293c82" providerId="ADAL" clId="{FADD82C7-87DE-41CA-A2D1-0388196875D7}" dt="2025-11-13T01:49:41.285" v="346" actId="478"/>
          <ac:spMkLst>
            <pc:docMk/>
            <pc:sldMk cId="507901603" sldId="457"/>
            <ac:spMk id="5" creationId="{CA05EA53-558A-3DD0-1370-B2139077985A}"/>
          </ac:spMkLst>
        </pc:spChg>
        <pc:spChg chg="add del">
          <ac:chgData name="Russ Harding" userId="b25703a1-77a2-45ea-8602-afd02c293c82" providerId="ADAL" clId="{FADD82C7-87DE-41CA-A2D1-0388196875D7}" dt="2025-11-13T01:49:13.714" v="336" actId="22"/>
          <ac:spMkLst>
            <pc:docMk/>
            <pc:sldMk cId="507901603" sldId="457"/>
            <ac:spMk id="7" creationId="{0E4C2AC3-2321-E8A9-9519-7B772552BA31}"/>
          </ac:spMkLst>
        </pc:spChg>
        <pc:picChg chg="add mod">
          <ac:chgData name="Russ Harding" userId="b25703a1-77a2-45ea-8602-afd02c293c82" providerId="ADAL" clId="{FADD82C7-87DE-41CA-A2D1-0388196875D7}" dt="2025-11-13T01:49:40.212" v="345"/>
          <ac:picMkLst>
            <pc:docMk/>
            <pc:sldMk cId="507901603" sldId="457"/>
            <ac:picMk id="9" creationId="{4BF43BA5-4049-F045-2868-602C4817A587}"/>
          </ac:picMkLst>
        </pc:picChg>
        <pc:picChg chg="add del mod">
          <ac:chgData name="Russ Harding" userId="b25703a1-77a2-45ea-8602-afd02c293c82" providerId="ADAL" clId="{FADD82C7-87DE-41CA-A2D1-0388196875D7}" dt="2025-11-13T01:49:41.285" v="346" actId="478"/>
          <ac:picMkLst>
            <pc:docMk/>
            <pc:sldMk cId="507901603" sldId="457"/>
            <ac:picMk id="10" creationId="{8CC61982-4324-8DC6-3FA7-5F7094B3FCDC}"/>
          </ac:picMkLst>
        </pc:picChg>
        <pc:picChg chg="add mod">
          <ac:chgData name="Russ Harding" userId="b25703a1-77a2-45ea-8602-afd02c293c82" providerId="ADAL" clId="{FADD82C7-87DE-41CA-A2D1-0388196875D7}" dt="2025-11-13T01:50:52.844" v="352" actId="1076"/>
          <ac:picMkLst>
            <pc:docMk/>
            <pc:sldMk cId="507901603" sldId="457"/>
            <ac:picMk id="12" creationId="{7B54A6E6-6194-3C3B-CBA1-C680715EA441}"/>
          </ac:picMkLst>
        </pc:picChg>
      </pc:sldChg>
      <pc:sldChg chg="addSp delSp modSp add del mod ord setBg modClrScheme chgLayout">
        <pc:chgData name="Russ Harding" userId="b25703a1-77a2-45ea-8602-afd02c293c82" providerId="ADAL" clId="{FADD82C7-87DE-41CA-A2D1-0388196875D7}" dt="2025-11-13T12:41:26.261" v="729"/>
        <pc:sldMkLst>
          <pc:docMk/>
          <pc:sldMk cId="3791959627" sldId="469"/>
        </pc:sldMkLst>
        <pc:spChg chg="add del mod">
          <ac:chgData name="Russ Harding" userId="b25703a1-77a2-45ea-8602-afd02c293c82" providerId="ADAL" clId="{FADD82C7-87DE-41CA-A2D1-0388196875D7}" dt="2025-11-13T12:31:54.997" v="533" actId="26606"/>
          <ac:spMkLst>
            <pc:docMk/>
            <pc:sldMk cId="3791959627" sldId="469"/>
            <ac:spMk id="2" creationId="{3CD83E7B-CC5E-4F09-B601-BCBFD8A165A5}"/>
          </ac:spMkLst>
        </pc:spChg>
        <pc:spChg chg="add del mod">
          <ac:chgData name="Russ Harding" userId="b25703a1-77a2-45ea-8602-afd02c293c82" providerId="ADAL" clId="{FADD82C7-87DE-41CA-A2D1-0388196875D7}" dt="2025-11-13T12:31:53.432" v="530" actId="26606"/>
          <ac:spMkLst>
            <pc:docMk/>
            <pc:sldMk cId="3791959627" sldId="469"/>
            <ac:spMk id="4" creationId="{3BF688DE-241F-5694-4D47-D2B511FBB0D5}"/>
          </ac:spMkLst>
        </pc:spChg>
        <pc:spChg chg="add del mod">
          <ac:chgData name="Russ Harding" userId="b25703a1-77a2-45ea-8602-afd02c293c82" providerId="ADAL" clId="{FADD82C7-87DE-41CA-A2D1-0388196875D7}" dt="2025-11-13T12:31:53.432" v="530" actId="26606"/>
          <ac:spMkLst>
            <pc:docMk/>
            <pc:sldMk cId="3791959627" sldId="469"/>
            <ac:spMk id="5" creationId="{CD529ED1-4238-C35F-B6F0-303B526F6D2F}"/>
          </ac:spMkLst>
        </pc:spChg>
        <pc:spChg chg="add del mod">
          <ac:chgData name="Russ Harding" userId="b25703a1-77a2-45ea-8602-afd02c293c82" providerId="ADAL" clId="{FADD82C7-87DE-41CA-A2D1-0388196875D7}" dt="2025-11-13T12:31:49.691" v="528" actId="26606"/>
          <ac:spMkLst>
            <pc:docMk/>
            <pc:sldMk cId="3791959627" sldId="469"/>
            <ac:spMk id="7" creationId="{57D03332-A147-08AE-AF45-96ADA18BE454}"/>
          </ac:spMkLst>
        </pc:spChg>
        <pc:spChg chg="add del mod">
          <ac:chgData name="Russ Harding" userId="b25703a1-77a2-45ea-8602-afd02c293c82" providerId="ADAL" clId="{FADD82C7-87DE-41CA-A2D1-0388196875D7}" dt="2025-11-13T12:31:54.988" v="532" actId="26606"/>
          <ac:spMkLst>
            <pc:docMk/>
            <pc:sldMk cId="3791959627" sldId="469"/>
            <ac:spMk id="8" creationId="{57D03332-A147-08AE-AF45-96ADA18BE454}"/>
          </ac:spMkLst>
        </pc:spChg>
        <pc:spChg chg="add del mod">
          <ac:chgData name="Russ Harding" userId="b25703a1-77a2-45ea-8602-afd02c293c82" providerId="ADAL" clId="{FADD82C7-87DE-41CA-A2D1-0388196875D7}" dt="2025-11-13T12:31:49.691" v="528" actId="26606"/>
          <ac:spMkLst>
            <pc:docMk/>
            <pc:sldMk cId="3791959627" sldId="469"/>
            <ac:spMk id="9" creationId="{B04BF621-98FA-84DE-7B62-7119F785D3E2}"/>
          </ac:spMkLst>
        </pc:spChg>
        <pc:spChg chg="add del mod">
          <ac:chgData name="Russ Harding" userId="b25703a1-77a2-45ea-8602-afd02c293c82" providerId="ADAL" clId="{FADD82C7-87DE-41CA-A2D1-0388196875D7}" dt="2025-11-13T12:31:54.988" v="532" actId="26606"/>
          <ac:spMkLst>
            <pc:docMk/>
            <pc:sldMk cId="3791959627" sldId="469"/>
            <ac:spMk id="10" creationId="{B04BF621-98FA-84DE-7B62-7119F785D3E2}"/>
          </ac:spMkLst>
        </pc:spChg>
        <pc:spChg chg="add del mod">
          <ac:chgData name="Russ Harding" userId="b25703a1-77a2-45ea-8602-afd02c293c82" providerId="ADAL" clId="{FADD82C7-87DE-41CA-A2D1-0388196875D7}" dt="2025-11-13T12:31:49.691" v="528" actId="26606"/>
          <ac:spMkLst>
            <pc:docMk/>
            <pc:sldMk cId="3791959627" sldId="469"/>
            <ac:spMk id="11" creationId="{CEEAB597-7B5C-32E4-C7EC-56328344B031}"/>
          </ac:spMkLst>
        </pc:spChg>
        <pc:spChg chg="add del mod">
          <ac:chgData name="Russ Harding" userId="b25703a1-77a2-45ea-8602-afd02c293c82" providerId="ADAL" clId="{FADD82C7-87DE-41CA-A2D1-0388196875D7}" dt="2025-11-13T12:31:54.988" v="532" actId="26606"/>
          <ac:spMkLst>
            <pc:docMk/>
            <pc:sldMk cId="3791959627" sldId="469"/>
            <ac:spMk id="12" creationId="{CEEAB597-7B5C-32E4-C7EC-56328344B031}"/>
          </ac:spMkLst>
        </pc:spChg>
        <pc:spChg chg="add del mod">
          <ac:chgData name="Russ Harding" userId="b25703a1-77a2-45ea-8602-afd02c293c82" providerId="ADAL" clId="{FADD82C7-87DE-41CA-A2D1-0388196875D7}" dt="2025-11-13T12:33:13.027" v="534" actId="22"/>
          <ac:spMkLst>
            <pc:docMk/>
            <pc:sldMk cId="3791959627" sldId="469"/>
            <ac:spMk id="13" creationId="{D9B4F968-AFB7-4AB3-1364-3F32B9899CEC}"/>
          </ac:spMkLst>
        </pc:spChg>
        <pc:spChg chg="add del mod">
          <ac:chgData name="Russ Harding" userId="b25703a1-77a2-45ea-8602-afd02c293c82" providerId="ADAL" clId="{FADD82C7-87DE-41CA-A2D1-0388196875D7}" dt="2025-11-13T12:34:45.860" v="559" actId="26606"/>
          <ac:spMkLst>
            <pc:docMk/>
            <pc:sldMk cId="3791959627" sldId="469"/>
            <ac:spMk id="14" creationId="{734E0E9F-4187-92D5-F6B5-05312734A74D}"/>
          </ac:spMkLst>
        </pc:spChg>
        <pc:spChg chg="add del mod">
          <ac:chgData name="Russ Harding" userId="b25703a1-77a2-45ea-8602-afd02c293c82" providerId="ADAL" clId="{FADD82C7-87DE-41CA-A2D1-0388196875D7}" dt="2025-11-13T12:34:45.860" v="559" actId="26606"/>
          <ac:spMkLst>
            <pc:docMk/>
            <pc:sldMk cId="3791959627" sldId="469"/>
            <ac:spMk id="15" creationId="{7175A7B5-2ADE-ABDF-F8F0-2D7D453811D6}"/>
          </ac:spMkLst>
        </pc:spChg>
        <pc:spChg chg="add del mod">
          <ac:chgData name="Russ Harding" userId="b25703a1-77a2-45ea-8602-afd02c293c82" providerId="ADAL" clId="{FADD82C7-87DE-41CA-A2D1-0388196875D7}" dt="2025-11-13T12:34:45.860" v="559" actId="26606"/>
          <ac:spMkLst>
            <pc:docMk/>
            <pc:sldMk cId="3791959627" sldId="469"/>
            <ac:spMk id="16" creationId="{89BE48C0-9A88-A8BD-C1FC-A77FDFDBA687}"/>
          </ac:spMkLst>
        </pc:spChg>
        <pc:spChg chg="add del">
          <ac:chgData name="Russ Harding" userId="b25703a1-77a2-45ea-8602-afd02c293c82" providerId="ADAL" clId="{FADD82C7-87DE-41CA-A2D1-0388196875D7}" dt="2025-11-13T12:34:23.690" v="549" actId="26606"/>
          <ac:spMkLst>
            <pc:docMk/>
            <pc:sldMk cId="3791959627" sldId="469"/>
            <ac:spMk id="18" creationId="{8B089790-F4B6-46A7-BB28-7B74A9A9EFDC}"/>
          </ac:spMkLst>
        </pc:spChg>
        <pc:spChg chg="add del mod">
          <ac:chgData name="Russ Harding" userId="b25703a1-77a2-45ea-8602-afd02c293c82" providerId="ADAL" clId="{FADD82C7-87DE-41CA-A2D1-0388196875D7}" dt="2025-11-13T12:34:23.347" v="548" actId="478"/>
          <ac:spMkLst>
            <pc:docMk/>
            <pc:sldMk cId="3791959627" sldId="469"/>
            <ac:spMk id="24" creationId="{69757528-87E1-1373-5D4B-427C756D113A}"/>
          </ac:spMkLst>
        </pc:spChg>
        <pc:spChg chg="add del mod">
          <ac:chgData name="Russ Harding" userId="b25703a1-77a2-45ea-8602-afd02c293c82" providerId="ADAL" clId="{FADD82C7-87DE-41CA-A2D1-0388196875D7}" dt="2025-11-13T12:34:34.766" v="557"/>
          <ac:spMkLst>
            <pc:docMk/>
            <pc:sldMk cId="3791959627" sldId="469"/>
            <ac:spMk id="28" creationId="{4DC8D17A-00B9-9420-961D-BE8CC620D75C}"/>
          </ac:spMkLst>
        </pc:spChg>
        <pc:spChg chg="add del mod">
          <ac:chgData name="Russ Harding" userId="b25703a1-77a2-45ea-8602-afd02c293c82" providerId="ADAL" clId="{FADD82C7-87DE-41CA-A2D1-0388196875D7}" dt="2025-11-13T12:35:34.010" v="583" actId="22"/>
          <ac:spMkLst>
            <pc:docMk/>
            <pc:sldMk cId="3791959627" sldId="469"/>
            <ac:spMk id="31" creationId="{33738493-D478-B7ED-9374-14903D21178C}"/>
          </ac:spMkLst>
        </pc:spChg>
        <pc:spChg chg="add del mod">
          <ac:chgData name="Russ Harding" userId="b25703a1-77a2-45ea-8602-afd02c293c82" providerId="ADAL" clId="{FADD82C7-87DE-41CA-A2D1-0388196875D7}" dt="2025-11-13T12:35:17.601" v="578" actId="26606"/>
          <ac:spMkLst>
            <pc:docMk/>
            <pc:sldMk cId="3791959627" sldId="469"/>
            <ac:spMk id="34" creationId="{97CB6661-12C7-5C8A-B4BF-5F9E0B426936}"/>
          </ac:spMkLst>
        </pc:spChg>
        <pc:spChg chg="add del mod">
          <ac:chgData name="Russ Harding" userId="b25703a1-77a2-45ea-8602-afd02c293c82" providerId="ADAL" clId="{FADD82C7-87DE-41CA-A2D1-0388196875D7}" dt="2025-11-13T12:35:17.601" v="578" actId="26606"/>
          <ac:spMkLst>
            <pc:docMk/>
            <pc:sldMk cId="3791959627" sldId="469"/>
            <ac:spMk id="36" creationId="{316D0CE9-2A47-D7C7-D12E-01235E382E95}"/>
          </ac:spMkLst>
        </pc:spChg>
        <pc:spChg chg="add del mod">
          <ac:chgData name="Russ Harding" userId="b25703a1-77a2-45ea-8602-afd02c293c82" providerId="ADAL" clId="{FADD82C7-87DE-41CA-A2D1-0388196875D7}" dt="2025-11-13T12:35:17.601" v="578" actId="26606"/>
          <ac:spMkLst>
            <pc:docMk/>
            <pc:sldMk cId="3791959627" sldId="469"/>
            <ac:spMk id="38" creationId="{2FC6BFF3-07F2-2324-61CF-13346BECBB67}"/>
          </ac:spMkLst>
        </pc:spChg>
        <pc:spChg chg="add">
          <ac:chgData name="Russ Harding" userId="b25703a1-77a2-45ea-8602-afd02c293c82" providerId="ADAL" clId="{FADD82C7-87DE-41CA-A2D1-0388196875D7}" dt="2025-11-13T12:37:02.061" v="595"/>
          <ac:spMkLst>
            <pc:docMk/>
            <pc:sldMk cId="3791959627" sldId="469"/>
            <ac:spMk id="39" creationId="{9BCE3DA9-0125-4FFA-0517-D988AF17CC7A}"/>
          </ac:spMkLst>
        </pc:spChg>
        <pc:spChg chg="add del mod">
          <ac:chgData name="Russ Harding" userId="b25703a1-77a2-45ea-8602-afd02c293c82" providerId="ADAL" clId="{FADD82C7-87DE-41CA-A2D1-0388196875D7}" dt="2025-11-13T12:35:10.461" v="573" actId="26606"/>
          <ac:spMkLst>
            <pc:docMk/>
            <pc:sldMk cId="3791959627" sldId="469"/>
            <ac:spMk id="40" creationId="{067D7E7E-F922-1C32-DC03-009EEE1418D6}"/>
          </ac:spMkLst>
        </pc:spChg>
        <pc:spChg chg="add del mod">
          <ac:chgData name="Russ Harding" userId="b25703a1-77a2-45ea-8602-afd02c293c82" providerId="ADAL" clId="{FADD82C7-87DE-41CA-A2D1-0388196875D7}" dt="2025-11-13T12:35:10.461" v="573" actId="26606"/>
          <ac:spMkLst>
            <pc:docMk/>
            <pc:sldMk cId="3791959627" sldId="469"/>
            <ac:spMk id="41" creationId="{19A5880C-D27F-0778-D008-D623BD590A2A}"/>
          </ac:spMkLst>
        </pc:spChg>
        <pc:spChg chg="add del mod">
          <ac:chgData name="Russ Harding" userId="b25703a1-77a2-45ea-8602-afd02c293c82" providerId="ADAL" clId="{FADD82C7-87DE-41CA-A2D1-0388196875D7}" dt="2025-11-13T12:37:15.079" v="601" actId="478"/>
          <ac:spMkLst>
            <pc:docMk/>
            <pc:sldMk cId="3791959627" sldId="469"/>
            <ac:spMk id="42" creationId="{7B3DFE2A-A197-3ADE-B6CF-6D6B5B939AC9}"/>
          </ac:spMkLst>
        </pc:spChg>
        <pc:spChg chg="add del mod">
          <ac:chgData name="Russ Harding" userId="b25703a1-77a2-45ea-8602-afd02c293c82" providerId="ADAL" clId="{FADD82C7-87DE-41CA-A2D1-0388196875D7}" dt="2025-11-13T12:35:05.618" v="567" actId="26606"/>
          <ac:spMkLst>
            <pc:docMk/>
            <pc:sldMk cId="3791959627" sldId="469"/>
            <ac:spMk id="43" creationId="{6E21C4E7-EC0E-5E27-031B-1B2F492EDF56}"/>
          </ac:spMkLst>
        </pc:spChg>
        <pc:spChg chg="add del mod">
          <ac:chgData name="Russ Harding" userId="b25703a1-77a2-45ea-8602-afd02c293c82" providerId="ADAL" clId="{FADD82C7-87DE-41CA-A2D1-0388196875D7}" dt="2025-11-13T12:35:16.026" v="575" actId="26606"/>
          <ac:spMkLst>
            <pc:docMk/>
            <pc:sldMk cId="3791959627" sldId="469"/>
            <ac:spMk id="44" creationId="{6E21C4E7-EC0E-5E27-031B-1B2F492EDF56}"/>
          </ac:spMkLst>
        </pc:spChg>
        <pc:spChg chg="add del mod">
          <ac:chgData name="Russ Harding" userId="b25703a1-77a2-45ea-8602-afd02c293c82" providerId="ADAL" clId="{FADD82C7-87DE-41CA-A2D1-0388196875D7}" dt="2025-11-13T12:35:05.618" v="567" actId="26606"/>
          <ac:spMkLst>
            <pc:docMk/>
            <pc:sldMk cId="3791959627" sldId="469"/>
            <ac:spMk id="45" creationId="{44E76D74-4E08-562A-FA5B-3A59769F0A13}"/>
          </ac:spMkLst>
        </pc:spChg>
        <pc:spChg chg="add del mod">
          <ac:chgData name="Russ Harding" userId="b25703a1-77a2-45ea-8602-afd02c293c82" providerId="ADAL" clId="{FADD82C7-87DE-41CA-A2D1-0388196875D7}" dt="2025-11-13T12:35:16.026" v="575" actId="26606"/>
          <ac:spMkLst>
            <pc:docMk/>
            <pc:sldMk cId="3791959627" sldId="469"/>
            <ac:spMk id="46" creationId="{44E76D74-4E08-562A-FA5B-3A59769F0A13}"/>
          </ac:spMkLst>
        </pc:spChg>
        <pc:spChg chg="add del mod">
          <ac:chgData name="Russ Harding" userId="b25703a1-77a2-45ea-8602-afd02c293c82" providerId="ADAL" clId="{FADD82C7-87DE-41CA-A2D1-0388196875D7}" dt="2025-11-13T12:35:05.618" v="567" actId="26606"/>
          <ac:spMkLst>
            <pc:docMk/>
            <pc:sldMk cId="3791959627" sldId="469"/>
            <ac:spMk id="47" creationId="{37F32FC0-E7E6-3F70-484F-2CB6324A0018}"/>
          </ac:spMkLst>
        </pc:spChg>
        <pc:spChg chg="add del mod">
          <ac:chgData name="Russ Harding" userId="b25703a1-77a2-45ea-8602-afd02c293c82" providerId="ADAL" clId="{FADD82C7-87DE-41CA-A2D1-0388196875D7}" dt="2025-11-13T12:35:16.026" v="575" actId="26606"/>
          <ac:spMkLst>
            <pc:docMk/>
            <pc:sldMk cId="3791959627" sldId="469"/>
            <ac:spMk id="48" creationId="{37F32FC0-E7E6-3F70-484F-2CB6324A0018}"/>
          </ac:spMkLst>
        </pc:spChg>
        <pc:spChg chg="add del mod">
          <ac:chgData name="Russ Harding" userId="b25703a1-77a2-45ea-8602-afd02c293c82" providerId="ADAL" clId="{FADD82C7-87DE-41CA-A2D1-0388196875D7}" dt="2025-11-13T12:35:17.594" v="577" actId="26606"/>
          <ac:spMkLst>
            <pc:docMk/>
            <pc:sldMk cId="3791959627" sldId="469"/>
            <ac:spMk id="50" creationId="{067D7E7E-F922-1C32-DC03-009EEE1418D6}"/>
          </ac:spMkLst>
        </pc:spChg>
        <pc:spChg chg="add del mod">
          <ac:chgData name="Russ Harding" userId="b25703a1-77a2-45ea-8602-afd02c293c82" providerId="ADAL" clId="{FADD82C7-87DE-41CA-A2D1-0388196875D7}" dt="2025-11-13T12:35:17.594" v="577" actId="26606"/>
          <ac:spMkLst>
            <pc:docMk/>
            <pc:sldMk cId="3791959627" sldId="469"/>
            <ac:spMk id="51" creationId="{19A5880C-D27F-0778-D008-D623BD590A2A}"/>
          </ac:spMkLst>
        </pc:spChg>
        <pc:spChg chg="add del">
          <ac:chgData name="Russ Harding" userId="b25703a1-77a2-45ea-8602-afd02c293c82" providerId="ADAL" clId="{FADD82C7-87DE-41CA-A2D1-0388196875D7}" dt="2025-11-13T12:37:24.468" v="603" actId="22"/>
          <ac:spMkLst>
            <pc:docMk/>
            <pc:sldMk cId="3791959627" sldId="469"/>
            <ac:spMk id="52" creationId="{F474A43F-4FA2-A1BF-84EF-08E967EF0A1F}"/>
          </ac:spMkLst>
        </pc:spChg>
        <pc:spChg chg="add mod">
          <ac:chgData name="Russ Harding" userId="b25703a1-77a2-45ea-8602-afd02c293c82" providerId="ADAL" clId="{FADD82C7-87DE-41CA-A2D1-0388196875D7}" dt="2025-11-13T12:40:39.272" v="710" actId="1076"/>
          <ac:spMkLst>
            <pc:docMk/>
            <pc:sldMk cId="3791959627" sldId="469"/>
            <ac:spMk id="53" creationId="{6E21C4E7-EC0E-5E27-031B-1B2F492EDF56}"/>
          </ac:spMkLst>
        </pc:spChg>
        <pc:spChg chg="add mod">
          <ac:chgData name="Russ Harding" userId="b25703a1-77a2-45ea-8602-afd02c293c82" providerId="ADAL" clId="{FADD82C7-87DE-41CA-A2D1-0388196875D7}" dt="2025-11-13T12:41:16.224" v="727" actId="6549"/>
          <ac:spMkLst>
            <pc:docMk/>
            <pc:sldMk cId="3791959627" sldId="469"/>
            <ac:spMk id="54" creationId="{44E76D74-4E08-562A-FA5B-3A59769F0A13}"/>
          </ac:spMkLst>
        </pc:spChg>
        <pc:spChg chg="add del mod">
          <ac:chgData name="Russ Harding" userId="b25703a1-77a2-45ea-8602-afd02c293c82" providerId="ADAL" clId="{FADD82C7-87DE-41CA-A2D1-0388196875D7}" dt="2025-11-13T12:35:53.930" v="587" actId="478"/>
          <ac:spMkLst>
            <pc:docMk/>
            <pc:sldMk cId="3791959627" sldId="469"/>
            <ac:spMk id="55" creationId="{37F32FC0-E7E6-3F70-484F-2CB6324A0018}"/>
          </ac:spMkLst>
        </pc:spChg>
        <pc:spChg chg="add">
          <ac:chgData name="Russ Harding" userId="b25703a1-77a2-45ea-8602-afd02c293c82" providerId="ADAL" clId="{FADD82C7-87DE-41CA-A2D1-0388196875D7}" dt="2025-11-13T12:38:59.402" v="632"/>
          <ac:spMkLst>
            <pc:docMk/>
            <pc:sldMk cId="3791959627" sldId="469"/>
            <ac:spMk id="56" creationId="{5C59B3C5-96E0-F16E-5BD0-E3B4A9F2FF94}"/>
          </ac:spMkLst>
        </pc:spChg>
        <pc:spChg chg="add">
          <ac:chgData name="Russ Harding" userId="b25703a1-77a2-45ea-8602-afd02c293c82" providerId="ADAL" clId="{FADD82C7-87DE-41CA-A2D1-0388196875D7}" dt="2025-11-13T12:40:22.678" v="705"/>
          <ac:spMkLst>
            <pc:docMk/>
            <pc:sldMk cId="3791959627" sldId="469"/>
            <ac:spMk id="57" creationId="{D8F23668-7FD1-ECCC-5894-5FDBD58B32CB}"/>
          </ac:spMkLst>
        </pc:spChg>
        <pc:grpChg chg="add del">
          <ac:chgData name="Russ Harding" userId="b25703a1-77a2-45ea-8602-afd02c293c82" providerId="ADAL" clId="{FADD82C7-87DE-41CA-A2D1-0388196875D7}" dt="2025-11-13T12:34:23.690" v="549" actId="26606"/>
          <ac:grpSpMkLst>
            <pc:docMk/>
            <pc:sldMk cId="3791959627" sldId="469"/>
            <ac:grpSpMk id="19" creationId="{9DE3F54D-33BC-4382-A2AB-5E002F0F1166}"/>
          </ac:grpSpMkLst>
        </pc:grpChg>
        <pc:picChg chg="add del mod ord">
          <ac:chgData name="Russ Harding" userId="b25703a1-77a2-45ea-8602-afd02c293c82" providerId="ADAL" clId="{FADD82C7-87DE-41CA-A2D1-0388196875D7}" dt="2025-11-13T12:34:30.881" v="556" actId="478"/>
          <ac:picMkLst>
            <pc:docMk/>
            <pc:sldMk cId="3791959627" sldId="469"/>
            <ac:picMk id="6" creationId="{4493A7C8-8E39-C79B-B93D-77A55DD12CDE}"/>
          </ac:picMkLst>
        </pc:picChg>
        <pc:picChg chg="add del mod">
          <ac:chgData name="Russ Harding" userId="b25703a1-77a2-45ea-8602-afd02c293c82" providerId="ADAL" clId="{FADD82C7-87DE-41CA-A2D1-0388196875D7}" dt="2025-11-13T12:34:36.605" v="558" actId="478"/>
          <ac:picMkLst>
            <pc:docMk/>
            <pc:sldMk cId="3791959627" sldId="469"/>
            <ac:picMk id="26" creationId="{12F604D3-BBF0-9A6A-859F-647A642CE0A7}"/>
          </ac:picMkLst>
        </pc:picChg>
        <pc:picChg chg="add del mod">
          <ac:chgData name="Russ Harding" userId="b25703a1-77a2-45ea-8602-afd02c293c82" providerId="ADAL" clId="{FADD82C7-87DE-41CA-A2D1-0388196875D7}" dt="2025-11-13T12:35:31.417" v="579" actId="478"/>
          <ac:picMkLst>
            <pc:docMk/>
            <pc:sldMk cId="3791959627" sldId="469"/>
            <ac:picMk id="29" creationId="{A238982D-5FA3-1D74-765B-141733AB3A77}"/>
          </ac:picMkLst>
        </pc:picChg>
        <pc:picChg chg="add del mod">
          <ac:chgData name="Russ Harding" userId="b25703a1-77a2-45ea-8602-afd02c293c82" providerId="ADAL" clId="{FADD82C7-87DE-41CA-A2D1-0388196875D7}" dt="2025-11-13T12:35:36.095" v="586" actId="478"/>
          <ac:picMkLst>
            <pc:docMk/>
            <pc:sldMk cId="3791959627" sldId="469"/>
            <ac:picMk id="33" creationId="{20C7ADEC-80BE-09A4-F6C5-FE3FA981CF8D}"/>
          </ac:picMkLst>
        </pc:picChg>
        <pc:picChg chg="add mod ord">
          <ac:chgData name="Russ Harding" userId="b25703a1-77a2-45ea-8602-afd02c293c82" providerId="ADAL" clId="{FADD82C7-87DE-41CA-A2D1-0388196875D7}" dt="2025-11-13T12:37:05.582" v="597" actId="1076"/>
          <ac:picMkLst>
            <pc:docMk/>
            <pc:sldMk cId="3791959627" sldId="469"/>
            <ac:picMk id="37" creationId="{119FA3D4-0245-7076-5585-AF1498B5C617}"/>
          </ac:picMkLst>
        </pc:picChg>
      </pc:sldChg>
      <pc:sldChg chg="addSp delSp modSp add mod ord setBg">
        <pc:chgData name="Russ Harding" userId="b25703a1-77a2-45ea-8602-afd02c293c82" providerId="ADAL" clId="{FADD82C7-87DE-41CA-A2D1-0388196875D7}" dt="2025-11-13T12:42:21.970" v="734" actId="20577"/>
        <pc:sldMkLst>
          <pc:docMk/>
          <pc:sldMk cId="2574684554" sldId="488"/>
        </pc:sldMkLst>
        <pc:spChg chg="add del">
          <ac:chgData name="Russ Harding" userId="b25703a1-77a2-45ea-8602-afd02c293c82" providerId="ADAL" clId="{FADD82C7-87DE-41CA-A2D1-0388196875D7}" dt="2025-11-13T12:19:59.015" v="357" actId="22"/>
          <ac:spMkLst>
            <pc:docMk/>
            <pc:sldMk cId="2574684554" sldId="488"/>
            <ac:spMk id="3" creationId="{1802F86E-BBD3-260F-10D8-9A29B3F1391B}"/>
          </ac:spMkLst>
        </pc:spChg>
        <pc:spChg chg="add mod">
          <ac:chgData name="Russ Harding" userId="b25703a1-77a2-45ea-8602-afd02c293c82" providerId="ADAL" clId="{FADD82C7-87DE-41CA-A2D1-0388196875D7}" dt="2025-11-13T12:42:21.970" v="734" actId="20577"/>
          <ac:spMkLst>
            <pc:docMk/>
            <pc:sldMk cId="2574684554" sldId="488"/>
            <ac:spMk id="11" creationId="{1351030E-C4E2-D9D3-A95D-B784D5725F23}"/>
          </ac:spMkLst>
        </pc:spChg>
        <pc:picChg chg="add mod">
          <ac:chgData name="Russ Harding" userId="b25703a1-77a2-45ea-8602-afd02c293c82" providerId="ADAL" clId="{FADD82C7-87DE-41CA-A2D1-0388196875D7}" dt="2025-11-13T12:25:34.273" v="476" actId="1076"/>
          <ac:picMkLst>
            <pc:docMk/>
            <pc:sldMk cId="2574684554" sldId="488"/>
            <ac:picMk id="5" creationId="{70BAD867-3237-31A6-7919-DAC3F272D96D}"/>
          </ac:picMkLst>
        </pc:picChg>
        <pc:picChg chg="add del mod">
          <ac:chgData name="Russ Harding" userId="b25703a1-77a2-45ea-8602-afd02c293c82" providerId="ADAL" clId="{FADD82C7-87DE-41CA-A2D1-0388196875D7}" dt="2025-11-13T12:22:05.129" v="364" actId="22"/>
          <ac:picMkLst>
            <pc:docMk/>
            <pc:sldMk cId="2574684554" sldId="488"/>
            <ac:picMk id="7" creationId="{D3415C0F-8F1F-4473-49BD-2984E247A3F0}"/>
          </ac:picMkLst>
        </pc:picChg>
        <pc:picChg chg="add mod">
          <ac:chgData name="Russ Harding" userId="b25703a1-77a2-45ea-8602-afd02c293c82" providerId="ADAL" clId="{FADD82C7-87DE-41CA-A2D1-0388196875D7}" dt="2025-11-13T12:25:35.783" v="477" actId="1076"/>
          <ac:picMkLst>
            <pc:docMk/>
            <pc:sldMk cId="2574684554" sldId="488"/>
            <ac:picMk id="9" creationId="{5A4EE68C-9A18-0B2A-9082-4A62C055B19D}"/>
          </ac:picMkLst>
        </pc:picChg>
      </pc:sldChg>
      <pc:sldChg chg="addSp modSp add mod ord setBg">
        <pc:chgData name="Russ Harding" userId="b25703a1-77a2-45ea-8602-afd02c293c82" providerId="ADAL" clId="{FADD82C7-87DE-41CA-A2D1-0388196875D7}" dt="2025-11-13T18:57:30.079" v="878" actId="1076"/>
        <pc:sldMkLst>
          <pc:docMk/>
          <pc:sldMk cId="2893032361" sldId="494"/>
        </pc:sldMkLst>
        <pc:spChg chg="mod">
          <ac:chgData name="Russ Harding" userId="b25703a1-77a2-45ea-8602-afd02c293c82" providerId="ADAL" clId="{FADD82C7-87DE-41CA-A2D1-0388196875D7}" dt="2025-11-13T18:57:30.079" v="878" actId="1076"/>
          <ac:spMkLst>
            <pc:docMk/>
            <pc:sldMk cId="2893032361" sldId="494"/>
            <ac:spMk id="2" creationId="{492DA621-E495-EE6C-9CBF-C7367A259E8E}"/>
          </ac:spMkLst>
        </pc:spChg>
        <pc:spChg chg="mod">
          <ac:chgData name="Russ Harding" userId="b25703a1-77a2-45ea-8602-afd02c293c82" providerId="ADAL" clId="{FADD82C7-87DE-41CA-A2D1-0388196875D7}" dt="2025-11-13T18:57:30.079" v="878" actId="1076"/>
          <ac:spMkLst>
            <pc:docMk/>
            <pc:sldMk cId="2893032361" sldId="494"/>
            <ac:spMk id="3" creationId="{4E1D2AAD-D13D-4055-C282-E244EB7A1BAD}"/>
          </ac:spMkLst>
        </pc:spChg>
        <pc:picChg chg="add mod">
          <ac:chgData name="Russ Harding" userId="b25703a1-77a2-45ea-8602-afd02c293c82" providerId="ADAL" clId="{FADD82C7-87DE-41CA-A2D1-0388196875D7}" dt="2025-11-13T01:49:03.728" v="333"/>
          <ac:picMkLst>
            <pc:docMk/>
            <pc:sldMk cId="2893032361" sldId="494"/>
            <ac:picMk id="5" creationId="{8BE32FAF-DC03-9E37-0AC9-4B6B87E737D6}"/>
          </ac:picMkLst>
        </pc:picChg>
        <pc:picChg chg="add mod">
          <ac:chgData name="Russ Harding" userId="b25703a1-77a2-45ea-8602-afd02c293c82" providerId="ADAL" clId="{FADD82C7-87DE-41CA-A2D1-0388196875D7}" dt="2025-11-13T18:57:09.305" v="877" actId="962"/>
          <ac:picMkLst>
            <pc:docMk/>
            <pc:sldMk cId="2893032361" sldId="494"/>
            <ac:picMk id="5" creationId="{C5E9A537-3C6E-3AB2-7792-51E6130E2840}"/>
          </ac:picMkLst>
        </pc:picChg>
        <pc:picChg chg="mod">
          <ac:chgData name="Russ Harding" userId="b25703a1-77a2-45ea-8602-afd02c293c82" providerId="ADAL" clId="{FADD82C7-87DE-41CA-A2D1-0388196875D7}" dt="2025-11-13T18:57:30.079" v="878" actId="1076"/>
          <ac:picMkLst>
            <pc:docMk/>
            <pc:sldMk cId="2893032361" sldId="494"/>
            <ac:picMk id="10" creationId="{9A96AEEE-5752-E12E-FC3E-A4D17CD96588}"/>
          </ac:picMkLst>
        </pc:picChg>
        <pc:picChg chg="add mod">
          <ac:chgData name="Russ Harding" userId="b25703a1-77a2-45ea-8602-afd02c293c82" providerId="ADAL" clId="{FADD82C7-87DE-41CA-A2D1-0388196875D7}" dt="2025-11-13T12:28:49.970" v="520" actId="1076"/>
          <ac:picMkLst>
            <pc:docMk/>
            <pc:sldMk cId="2893032361" sldId="494"/>
            <ac:picMk id="1026" creationId="{C6AE9372-E36A-4AA7-25AD-A5094646025F}"/>
          </ac:picMkLst>
        </pc:picChg>
      </pc:sldChg>
      <pc:sldChg chg="addSp delSp modSp add mod">
        <pc:chgData name="Russ Harding" userId="b25703a1-77a2-45ea-8602-afd02c293c82" providerId="ADAL" clId="{FADD82C7-87DE-41CA-A2D1-0388196875D7}" dt="2025-11-09T18:26:29.296" v="179" actId="1076"/>
        <pc:sldMkLst>
          <pc:docMk/>
          <pc:sldMk cId="1569879422" sldId="496"/>
        </pc:sldMkLst>
        <pc:spChg chg="mod">
          <ac:chgData name="Russ Harding" userId="b25703a1-77a2-45ea-8602-afd02c293c82" providerId="ADAL" clId="{FADD82C7-87DE-41CA-A2D1-0388196875D7}" dt="2025-11-09T18:24:21.013" v="140" actId="20577"/>
          <ac:spMkLst>
            <pc:docMk/>
            <pc:sldMk cId="1569879422" sldId="496"/>
            <ac:spMk id="4" creationId="{8F60C852-5561-3FB6-8F1A-6697CCE8FC57}"/>
          </ac:spMkLst>
        </pc:spChg>
        <pc:spChg chg="mod">
          <ac:chgData name="Russ Harding" userId="b25703a1-77a2-45ea-8602-afd02c293c82" providerId="ADAL" clId="{FADD82C7-87DE-41CA-A2D1-0388196875D7}" dt="2025-11-09T18:24:34.615" v="142"/>
          <ac:spMkLst>
            <pc:docMk/>
            <pc:sldMk cId="1569879422" sldId="496"/>
            <ac:spMk id="5" creationId="{240C1B8C-0AE7-1AC8-DF0E-05D8566A8A1D}"/>
          </ac:spMkLst>
        </pc:spChg>
        <pc:spChg chg="mod">
          <ac:chgData name="Russ Harding" userId="b25703a1-77a2-45ea-8602-afd02c293c82" providerId="ADAL" clId="{FADD82C7-87DE-41CA-A2D1-0388196875D7}" dt="2025-11-09T18:25:39.411" v="164" actId="20577"/>
          <ac:spMkLst>
            <pc:docMk/>
            <pc:sldMk cId="1569879422" sldId="496"/>
            <ac:spMk id="6" creationId="{16D55EB9-C866-4B7D-173D-409A97DBEF71}"/>
          </ac:spMkLst>
        </pc:spChg>
        <pc:spChg chg="mod">
          <ac:chgData name="Russ Harding" userId="b25703a1-77a2-45ea-8602-afd02c293c82" providerId="ADAL" clId="{FADD82C7-87DE-41CA-A2D1-0388196875D7}" dt="2025-11-09T18:24:25.202" v="141" actId="1076"/>
          <ac:spMkLst>
            <pc:docMk/>
            <pc:sldMk cId="1569879422" sldId="496"/>
            <ac:spMk id="10" creationId="{E3593C12-8F45-A03D-CD98-6BCF183E5A2F}"/>
          </ac:spMkLst>
        </pc:spChg>
        <pc:spChg chg="add del mod">
          <ac:chgData name="Russ Harding" userId="b25703a1-77a2-45ea-8602-afd02c293c82" providerId="ADAL" clId="{FADD82C7-87DE-41CA-A2D1-0388196875D7}" dt="2025-11-09T18:26:23.602" v="178" actId="1076"/>
          <ac:spMkLst>
            <pc:docMk/>
            <pc:sldMk cId="1569879422" sldId="496"/>
            <ac:spMk id="11" creationId="{E88BB765-9D6F-A483-05C9-D48F31D108FF}"/>
          </ac:spMkLst>
        </pc:spChg>
        <pc:spChg chg="mod">
          <ac:chgData name="Russ Harding" userId="b25703a1-77a2-45ea-8602-afd02c293c82" providerId="ADAL" clId="{FADD82C7-87DE-41CA-A2D1-0388196875D7}" dt="2025-11-09T18:26:29.296" v="179" actId="1076"/>
          <ac:spMkLst>
            <pc:docMk/>
            <pc:sldMk cId="1569879422" sldId="496"/>
            <ac:spMk id="12" creationId="{7E1F5F1F-5349-0B3D-B596-A320DA7EE47A}"/>
          </ac:spMkLst>
        </pc:spChg>
      </pc:sldChg>
      <pc:sldChg chg="addSp delSp modSp add mod ord setBg modClrScheme chgLayout">
        <pc:chgData name="Russ Harding" userId="b25703a1-77a2-45ea-8602-afd02c293c82" providerId="ADAL" clId="{FADD82C7-87DE-41CA-A2D1-0388196875D7}" dt="2025-11-13T12:41:39.083" v="730" actId="108"/>
        <pc:sldMkLst>
          <pc:docMk/>
          <pc:sldMk cId="3900534135" sldId="497"/>
        </pc:sldMkLst>
        <pc:spChg chg="mod ord">
          <ac:chgData name="Russ Harding" userId="b25703a1-77a2-45ea-8602-afd02c293c82" providerId="ADAL" clId="{FADD82C7-87DE-41CA-A2D1-0388196875D7}" dt="2025-11-09T22:06:18.852" v="311" actId="27636"/>
          <ac:spMkLst>
            <pc:docMk/>
            <pc:sldMk cId="3900534135" sldId="497"/>
            <ac:spMk id="2" creationId="{3D654797-8427-D94B-D3F0-53C77F3CF1CF}"/>
          </ac:spMkLst>
        </pc:spChg>
        <pc:spChg chg="mod">
          <ac:chgData name="Russ Harding" userId="b25703a1-77a2-45ea-8602-afd02c293c82" providerId="ADAL" clId="{FADD82C7-87DE-41CA-A2D1-0388196875D7}" dt="2025-11-13T12:41:39.083" v="730" actId="108"/>
          <ac:spMkLst>
            <pc:docMk/>
            <pc:sldMk cId="3900534135" sldId="497"/>
            <ac:spMk id="4" creationId="{B58115A9-912E-72A0-776F-5F418C92B41A}"/>
          </ac:spMkLst>
        </pc:spChg>
        <pc:picChg chg="add mod ord">
          <ac:chgData name="Russ Harding" userId="b25703a1-77a2-45ea-8602-afd02c293c82" providerId="ADAL" clId="{FADD82C7-87DE-41CA-A2D1-0388196875D7}" dt="2025-11-09T21:51:52.635" v="247" actId="27614"/>
          <ac:picMkLst>
            <pc:docMk/>
            <pc:sldMk cId="3900534135" sldId="497"/>
            <ac:picMk id="10" creationId="{3FE9EFC0-662A-C361-8C22-ECE8DB493375}"/>
          </ac:picMkLst>
        </pc:picChg>
      </pc:sldChg>
      <pc:sldChg chg="addSp delSp modSp add mod ord">
        <pc:chgData name="Russ Harding" userId="b25703a1-77a2-45ea-8602-afd02c293c82" providerId="ADAL" clId="{FADD82C7-87DE-41CA-A2D1-0388196875D7}" dt="2025-11-13T12:41:49.458" v="732"/>
        <pc:sldMkLst>
          <pc:docMk/>
          <pc:sldMk cId="2025180271" sldId="498"/>
        </pc:sldMkLst>
        <pc:spChg chg="mod">
          <ac:chgData name="Russ Harding" userId="b25703a1-77a2-45ea-8602-afd02c293c82" providerId="ADAL" clId="{FADD82C7-87DE-41CA-A2D1-0388196875D7}" dt="2025-11-09T22:06:13.373" v="309" actId="12"/>
          <ac:spMkLst>
            <pc:docMk/>
            <pc:sldMk cId="2025180271" sldId="498"/>
            <ac:spMk id="2" creationId="{31AF9408-F561-5DBE-E190-4B4CE0A90203}"/>
          </ac:spMkLst>
        </pc:spChg>
        <pc:spChg chg="mod">
          <ac:chgData name="Russ Harding" userId="b25703a1-77a2-45ea-8602-afd02c293c82" providerId="ADAL" clId="{FADD82C7-87DE-41CA-A2D1-0388196875D7}" dt="2025-11-09T22:04:51.369" v="270" actId="14100"/>
          <ac:spMkLst>
            <pc:docMk/>
            <pc:sldMk cId="2025180271" sldId="498"/>
            <ac:spMk id="4" creationId="{FC2BC32F-1E70-5577-490D-D76F1FF4B5AF}"/>
          </ac:spMkLst>
        </pc:spChg>
        <pc:picChg chg="add mod">
          <ac:chgData name="Russ Harding" userId="b25703a1-77a2-45ea-8602-afd02c293c82" providerId="ADAL" clId="{FADD82C7-87DE-41CA-A2D1-0388196875D7}" dt="2025-11-09T22:04:18.383" v="259"/>
          <ac:picMkLst>
            <pc:docMk/>
            <pc:sldMk cId="2025180271" sldId="498"/>
            <ac:picMk id="2052" creationId="{437FCABD-5F26-F1B9-BDC7-8BE740B4B456}"/>
          </ac:picMkLst>
        </pc:picChg>
      </pc:sldChg>
      <pc:sldChg chg="add ord">
        <pc:chgData name="Russ Harding" userId="b25703a1-77a2-45ea-8602-afd02c293c82" providerId="ADAL" clId="{FADD82C7-87DE-41CA-A2D1-0388196875D7}" dt="2025-11-13T18:57:40.490" v="882"/>
        <pc:sldMkLst>
          <pc:docMk/>
          <pc:sldMk cId="3046216192" sldId="4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6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32BA4-EB48-5308-A91F-16AA85683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848B1-3AB4-E29C-0D2D-E3ED5C3DE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C21453-7B5E-0D61-B269-6325BE336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27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58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B4520-E427-87D0-2357-777DF6566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53446-7B37-F3AC-71E9-E2D72733C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33033-A0B7-8984-C681-A28009D55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3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  <a:ea typeface="Segoe UI Variable Text Semibold" pitchFamily="34" charset="-122"/>
                <a:cs typeface="Segoe UI Variable Text Semibold" pitchFamily="34" charset="-120"/>
              </a:rPr>
              <a:t>Tomorrow, AI becomes both a partner and a facilitator of the team, which mind melds their perspectives for faster shared vision to product.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Chart Placeholder 2">
            <a:extLst>
              <a:ext uri="{FF2B5EF4-FFF2-40B4-BE49-F238E27FC236}">
                <a16:creationId xmlns:a16="http://schemas.microsoft.com/office/drawing/2014/main" id="{9FD91061-1274-0EF6-CB35-1D08D013049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b="1" kern="0" spc="-120">
                <a:solidFill>
                  <a:srgbClr val="0F0F0F">
                    <a:alpha val="100000"/>
                  </a:srgbClr>
                </a:solidFill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Demo title with just two or three lines</a:t>
            </a:r>
            <a:endParaRPr lang="en-US" sz="6000" b="1">
              <a:latin typeface="Segoe UI Variable Display" pitchFamily="2" charset="0"/>
            </a:endParaRP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tx2"/>
                </a:solidFill>
                <a:latin typeface="Segoe UI Variable Display Semibold" pitchFamily="34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Public Preview / Q2 2025</a:t>
            </a:r>
            <a:endParaRPr lang="en-US" sz="20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7CE0F48-F10D-F23F-D764-4E5E986157A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>
                <a:solidFill>
                  <a:schemeClr val="lt1"/>
                </a:solidFill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40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Single entry point for code assessments, dependency updates, and remediation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Generates and executes update plans automatically</a:t>
            </a: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Gives you full visibility, control and clear summary of change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779170A4-C689-C991-16BB-C14BE2602D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8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5515934"/>
            <a:ext cx="5565438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BC045678-1AA5-6212-AFB5-D8259616960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25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rgbClr val="7E7E7E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6FFFD9-3411-3D2C-CC57-DDEB3BE7165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32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Roadmap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4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5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7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8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0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000" b="1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1" y="7255585"/>
            <a:ext cx="3557059" cy="1074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Detail of milestone happening at this point in time. </a:t>
            </a:r>
            <a:r>
              <a:rPr lang="en-US" sz="1800"/>
              <a:t>Two to four </a:t>
            </a:r>
            <a:r>
              <a:rPr lang="en-US" sz="1800" b="1">
                <a:solidFill>
                  <a:srgbClr val="0F0F0F">
                    <a:alpha val="100000"/>
                  </a:srgbClr>
                </a:solidFill>
                <a:latin typeface="Segoe UI Variable Text Semibold" pitchFamily="2" charset="0"/>
              </a:rPr>
              <a:t>lines are ideal.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57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/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  <a:p>
            <a:pPr rtl="0"/>
            <a:r>
              <a:rPr lang="en-US" sz="2000" b="0" i="0" u="none" strike="noStrike" kern="1200" baseline="0">
                <a:solidFill>
                  <a:srgbClr val="7E7E7E"/>
                </a:solidFill>
                <a:latin typeface="Segoe UI Variable Text Semibold" pitchFamily="2" charset="0"/>
              </a:rPr>
              <a:t>&gt; Item</a:t>
            </a:r>
            <a:endParaRPr lang="en-US" sz="2000" b="0" i="0" u="none" strike="noStrike" kern="1200" baseline="0">
              <a:solidFill>
                <a:srgbClr val="7E7E7E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/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000" b="0" i="0" kern="1200" dirty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tx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71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1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5536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Product name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2" name="Media Placeholder 11">
            <a:extLst>
              <a:ext uri="{FF2B5EF4-FFF2-40B4-BE49-F238E27FC236}">
                <a16:creationId xmlns:a16="http://schemas.microsoft.com/office/drawing/2014/main" id="{2C9BDD7E-69FE-F198-F5B1-A2A72F3F39D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bject with white light beams">
            <a:extLst>
              <a:ext uri="{FF2B5EF4-FFF2-40B4-BE49-F238E27FC236}">
                <a16:creationId xmlns:a16="http://schemas.microsoft.com/office/drawing/2014/main" id="{4345B651-546F-9E88-109A-AE1FAACBD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0959" y="3401259"/>
            <a:ext cx="24387175" cy="10097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0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of users prefer Microsoft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1" i="0" kern="0" spc="-400" dirty="0">
                <a:solidFill>
                  <a:schemeClr val="tx2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lvl="0"/>
            <a:r>
              <a:rPr lang="en-US"/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1948653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spcBef>
                <a:spcPct val="20000"/>
              </a:spcBef>
              <a:buFont typeface="Arial" pitchFamily="34" charset="0"/>
              <a:buNone/>
              <a:defRPr lang="en-US" sz="6200" b="0" i="0" kern="1200" dirty="0">
                <a:solidFill>
                  <a:srgbClr val="8661C5">
                    <a:alpha val="100000"/>
                  </a:srgbClr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89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303337"/>
            <a:ext cx="10646316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r>
              <a:rPr lang="en-US" spc="-120"/>
              <a:t>Azure AI Foundry provides a complete infrastructure for developing AI applications and agents.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0BD7-B230-FF35-33EF-CEE98C326F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57493" y="4572000"/>
            <a:ext cx="13672188" cy="457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1" i="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algn="ctr">
              <a:lnSpc>
                <a:spcPts val="11000"/>
              </a:lnSpc>
              <a:spcBef>
                <a:spcPts val="0"/>
              </a:spcBef>
            </a:pPr>
            <a:r>
              <a:rPr lang="en-US" spc="-120"/>
              <a:t>A large statement </a:t>
            </a:r>
            <a:r>
              <a:rPr lang="en-US" spc="-120">
                <a:solidFill>
                  <a:schemeClr val="accent3">
                    <a:lumMod val="75000"/>
                  </a:schemeClr>
                </a:solidFill>
              </a:rPr>
              <a:t>looks great </a:t>
            </a:r>
            <a:r>
              <a:rPr lang="en-US" spc="-120"/>
              <a:t>with </a:t>
            </a:r>
            <a:br>
              <a:rPr lang="en-US" spc="-120"/>
            </a:br>
            <a:r>
              <a:rPr lang="en-US" spc="-120"/>
              <a:t>10 words or less.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11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D64ED9-4A23-F6BA-880B-98C7EB258AE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94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A3BA8ED5-DF4E-5505-CDB5-375402073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5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/>
          </a:p>
        </p:txBody>
      </p:sp>
      <p:pic>
        <p:nvPicPr>
          <p:cNvPr id="4" name="Picture 3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3B26540F-DF80-70A6-8D1C-3E25E5B3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7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colorfu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ball on a white surface&#10;&#10;AI-generated content may be incorrect.">
            <a:extLst>
              <a:ext uri="{FF2B5EF4-FFF2-40B4-BE49-F238E27FC236}">
                <a16:creationId xmlns:a16="http://schemas.microsoft.com/office/drawing/2014/main" id="{0F111734-6761-4CFB-C4C1-2ED440ED9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2" y="857"/>
            <a:ext cx="24380951" cy="13714285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347099ED-422B-195B-39D3-C493846C7463}"/>
              </a:ext>
            </a:extLst>
          </p:cNvPr>
          <p:cNvSpPr/>
          <p:nvPr userDrawn="1"/>
        </p:nvSpPr>
        <p:spPr>
          <a:xfrm>
            <a:off x="1921041" y="997685"/>
            <a:ext cx="20544963" cy="12041472"/>
          </a:xfrm>
          <a:prstGeom prst="roundRect">
            <a:avLst>
              <a:gd name="adj" fmla="val 4099"/>
            </a:avLst>
          </a:prstGeom>
          <a:gradFill>
            <a:gsLst>
              <a:gs pos="0">
                <a:schemeClr val="accent2">
                  <a:lumMod val="60000"/>
                  <a:lumOff val="40000"/>
                  <a:alpha val="56103"/>
                </a:schemeClr>
              </a:gs>
              <a:gs pos="99000">
                <a:schemeClr val="bg2">
                  <a:lumMod val="60000"/>
                  <a:lumOff val="40000"/>
                  <a:alpha val="50407"/>
                </a:schemeClr>
              </a:gs>
            </a:gsLst>
            <a:lin ang="3000000" scaled="0"/>
          </a:gradFill>
          <a:ln>
            <a:noFill/>
          </a:ln>
          <a:effectLst>
            <a:outerShdw blurRad="165100" dist="38100" dir="2700000" sx="101000" sy="101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2673596A-66CF-D63B-AAD0-2A8EA43EA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594991" y="1567452"/>
            <a:ext cx="19589563" cy="11286702"/>
          </a:xfrm>
          <a:prstGeom prst="rect">
            <a:avLst/>
          </a:prstGeom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F8E682AB-4C51-9351-5329-2820E25A366B}"/>
              </a:ext>
            </a:extLst>
          </p:cNvPr>
          <p:cNvSpPr/>
          <p:nvPr userDrawn="1"/>
        </p:nvSpPr>
        <p:spPr>
          <a:xfrm>
            <a:off x="1921105" y="979149"/>
            <a:ext cx="20544963" cy="12041472"/>
          </a:xfrm>
          <a:prstGeom prst="roundRect">
            <a:avLst>
              <a:gd name="adj" fmla="val 4099"/>
            </a:avLst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6" name="Media Placeholder 11">
            <a:extLst>
              <a:ext uri="{FF2B5EF4-FFF2-40B4-BE49-F238E27FC236}">
                <a16:creationId xmlns:a16="http://schemas.microsoft.com/office/drawing/2014/main" id="{1557052E-6C30-1A00-5CF1-71E30F79C8CA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2701158" y="1692166"/>
            <a:ext cx="18929131" cy="10625958"/>
          </a:xfrm>
          <a:prstGeom prst="roundRect">
            <a:avLst>
              <a:gd name="adj" fmla="val 1678"/>
            </a:avLst>
          </a:prstGeom>
          <a:noFill/>
        </p:spPr>
        <p:txBody>
          <a:bodyPr/>
          <a:lstStyle>
            <a:lvl1pPr marL="0" indent="0">
              <a:buNone/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8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09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0657B2"/>
            </a:gs>
            <a:gs pos="100000">
              <a:srgbClr val="1E075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264829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8" y="10414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1" i="0" kern="0" spc="-75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8" y="2921000"/>
            <a:ext cx="1165860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5000"/>
              </a:lnSpc>
              <a:buNone/>
              <a:defRPr lang="en-US" sz="15000" b="0" i="0" kern="0" spc="-75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7" y="1041400"/>
            <a:ext cx="1828800" cy="1828800"/>
          </a:xfrm>
          <a:prstGeom prst="rect">
            <a:avLst/>
          </a:prstGeom>
        </p:spPr>
      </p:pic>
      <p:pic>
        <p:nvPicPr>
          <p:cNvPr id="3" name="Picture 2" descr="A purple object with light beams">
            <a:extLst>
              <a:ext uri="{FF2B5EF4-FFF2-40B4-BE49-F238E27FC236}">
                <a16:creationId xmlns:a16="http://schemas.microsoft.com/office/drawing/2014/main" id="{B95DBEA6-A735-B2EF-582C-219438B2AB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22730" y="3835400"/>
            <a:ext cx="24387175" cy="95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352801BD-1573-00A3-B1EC-19E2831948F6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33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A5295C79-5CDC-F80C-3086-8B2B71595DA2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4" y="2257425"/>
            <a:ext cx="22005925" cy="10364692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961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accent1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6A860AA-AC62-C8E0-D0B9-8A40E86C58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19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DC486F7-F10A-AD9A-6F53-B78C7A8EBF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46578" y="56261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F1C0483-A6B1-5B26-9779-744BC2D352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19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892BD9C6-9EF1-E1E3-2276-75F6EA6F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46578" y="73533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C61C2BFE-95DB-DB7A-F2D9-2B272A4C82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19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666A24C5-A4FD-E14D-4173-3CA7279C13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46578" y="9080501"/>
            <a:ext cx="9866506" cy="9398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36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This is a list item and can work as a bullet point</a:t>
            </a:r>
            <a:endParaRPr lang="en-US" sz="36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82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1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936337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bg1"/>
                </a:solidFill>
                <a:latin typeface="Poppins" pitchFamily="2" charset="77"/>
                <a:ea typeface="Segoe Serif Regular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apps”</a:t>
            </a:r>
            <a:endParaRPr lang="en-US" sz="10000" b="0" i="0" u="none" strike="noStrike" kern="1200" baseline="0">
              <a:solidFill>
                <a:srgbClr val="FEFFFE"/>
              </a:solidFill>
              <a:latin typeface="Segoe UI Variable Display Semil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Inter Bold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Name and Last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chemeClr val="bg2"/>
                </a:solidFill>
                <a:latin typeface="Poppins" pitchFamily="2" charset="77"/>
                <a:ea typeface="Inter Bold" pitchFamily="34" charset="-122"/>
                <a:cs typeface="Inter Bold" pitchFamily="34" charset="-120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Title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788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0B3522E-F107-3114-DC30-9254AF9DB98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2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5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6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B189BF-1CC6-7389-95BF-5F38F0F0828B}"/>
              </a:ext>
            </a:extLst>
          </p:cNvPr>
          <p:cNvSpPr/>
          <p:nvPr userDrawn="1"/>
        </p:nvSpPr>
        <p:spPr>
          <a:xfrm>
            <a:off x="114056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7DDB54-DB54-E3D1-6112-A27B01550823}"/>
              </a:ext>
            </a:extLst>
          </p:cNvPr>
          <p:cNvSpPr/>
          <p:nvPr userDrawn="1"/>
        </p:nvSpPr>
        <p:spPr>
          <a:xfrm>
            <a:off x="8598641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C5E7C83-8106-E9C1-0192-732198046405}"/>
              </a:ext>
            </a:extLst>
          </p:cNvPr>
          <p:cNvSpPr/>
          <p:nvPr userDrawn="1"/>
        </p:nvSpPr>
        <p:spPr>
          <a:xfrm>
            <a:off x="16056716" y="5892801"/>
            <a:ext cx="7191802" cy="5232399"/>
          </a:xfrm>
          <a:prstGeom prst="roundRect">
            <a:avLst>
              <a:gd name="adj" fmla="val 5374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322915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4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Subtitle</a:t>
            </a:r>
            <a:endParaRPr lang="en-US" sz="48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0FF2144F-2DE7-9301-5221-382FC7FCDB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0809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rtl="0"/>
            <a:r>
              <a:rPr lang="en-US" sz="6000" b="0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Item 1</a:t>
            </a:r>
            <a:endParaRPr lang="en-US" sz="60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491D105-7489-F35F-A411-9DCCB714ED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400" b="0" i="0" u="none" strike="noStrike" kern="1200" baseline="0">
                <a:solidFill>
                  <a:srgbClr val="FEFFFE"/>
                </a:solidFill>
                <a:latin typeface="Segoe UI Variable Display Semib" pitchFamily="2" charset="0"/>
              </a:rPr>
              <a:t>Description</a:t>
            </a:r>
            <a:endParaRPr lang="en-US" sz="2400" b="0" i="0" u="none" strike="noStrike" kern="1200" baseline="0">
              <a:solidFill>
                <a:srgbClr val="FEFFF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697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F7809FD-FD9E-C675-04BF-7AE0F6D7A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5392B90-4FCE-AF58-C25E-52C385458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C52D32-F83E-D81C-B202-C9AD725363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91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1CE68035-5C66-16BC-0189-93A367333B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4996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6B31C36C-6914-30C5-3F1B-D1E583AB80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991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909924-8374-3E54-558E-59C018D0DF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57803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A458391-216E-C845-856C-2A4E798510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67856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6FD2C17F-78EB-C99E-7B83-9664DD5F4A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7804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7204D81-F012-9492-CE1C-A2971FEDDA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8574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6CCC77AF-444A-D86E-7572-EFF8B6390E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9579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E46FA6F-2160-24B7-021B-9A07991B9E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8574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71B7133A-23A4-0AD6-CE2B-4A52C054F6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03632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E4C9B303-6F54-1ECD-0DEF-CC04F2DF72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213685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9445E2C-3BBA-6FAA-783F-BBE16C2D2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203633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0487BBE-BE72-087D-7BAD-52C6794CBA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31570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F82DE218-3924-5725-018E-C4DC95C3A0D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41623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D249E77-8DB6-AE0D-ED70-3F3A2EF4E2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931571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5E5A031A-E60C-495B-DAA2-327FA9B6D5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659508" y="7943354"/>
            <a:ext cx="349189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E2FA7884-3D92-14BF-D759-0C98BDFE7D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669561" y="7032372"/>
            <a:ext cx="348184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5200"/>
              </a:lnSpc>
              <a:buNone/>
              <a:defRPr lang="en-US" sz="6200" b="1" i="0" kern="1200" dirty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Segoe UI Variable Semibold Display" pitchFamily="34" charset="-12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D6EAA8B-2A11-3BCC-1EEE-C55751C4D2F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659509" y="8740532"/>
            <a:ext cx="3491894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1" i="0" u="none" strike="noStrike" kern="1200" baseline="0">
                <a:solidFill>
                  <a:srgbClr val="FEFFFE"/>
                </a:solidFill>
                <a:latin typeface="Segoe UI Variable Text Semibold" pitchFamily="2" charset="0"/>
              </a:rPr>
              <a:t>Tomorrow, AI becomes both a partner and a facilitator of the team, which mind melds their perspectives for faster shared vision to product.</a:t>
            </a:r>
          </a:p>
        </p:txBody>
      </p:sp>
    </p:spTree>
    <p:extLst>
      <p:ext uri="{BB962C8B-B14F-4D97-AF65-F5344CB8AC3E}">
        <p14:creationId xmlns:p14="http://schemas.microsoft.com/office/powerpoint/2010/main" val="1744145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7FAA54B-2E67-1405-41E1-8BC64A2278D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0"/>
            <a:ext cx="13887450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974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8CCBE980-1166-D64C-2757-75952975A306}"/>
              </a:ext>
            </a:extLst>
          </p:cNvPr>
          <p:cNvSpPr/>
          <p:nvPr userDrawn="1"/>
        </p:nvSpPr>
        <p:spPr>
          <a:xfrm>
            <a:off x="1143143" y="1143000"/>
            <a:ext cx="5334667" cy="1117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4E009DD-D72C-4B45-F63A-1FE205A080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658" y="5018767"/>
            <a:ext cx="7010400" cy="1890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rtl="0"/>
            <a:r>
              <a:rPr lang="en-US" sz="6000" b="1" i="0" u="none" strike="noStrike" kern="1200" baseline="0">
                <a:solidFill>
                  <a:srgbClr val="FEFFFE"/>
                </a:solidFill>
                <a:latin typeface="Segoe UI Variable Display" pitchFamily="2" charset="0"/>
              </a:rPr>
              <a:t>Demo title with just two or three lines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AC83446-32E5-DE05-6E80-6BA7D80EE2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658" y="6968729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Short list or description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B42CAD9-06F1-08CF-1BDC-B4B1C7C1A9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8" y="3274791"/>
            <a:ext cx="7010400" cy="3955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rtl="0"/>
            <a:r>
              <a:rPr lang="en-US" sz="2000" b="0" i="0" u="none" strike="noStrike" kern="1200" baseline="0">
                <a:solidFill>
                  <a:srgbClr val="969696"/>
                </a:solidFill>
                <a:latin typeface="Segoe UI Variable Text Semibold" pitchFamily="2" charset="0"/>
              </a:rPr>
              <a:t>Public Preview / Q2 2025</a:t>
            </a:r>
            <a:endParaRPr lang="en-US" sz="2000" b="0" i="0" u="none" strike="noStrike" kern="1200" baseline="0">
              <a:solidFill>
                <a:srgbClr val="96969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A044043-3763-4FD2-DBC5-3CE97B6763F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2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48ED571-A8AC-EED4-F2A9-9C2361D8AD61}"/>
              </a:ext>
            </a:extLst>
          </p:cNvPr>
          <p:cNvSpPr/>
          <p:nvPr userDrawn="1"/>
        </p:nvSpPr>
        <p:spPr>
          <a:xfrm>
            <a:off x="1140565" y="5359401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2C4E15-A127-94BF-30AA-731C7AFC004F}"/>
              </a:ext>
            </a:extLst>
          </p:cNvPr>
          <p:cNvSpPr/>
          <p:nvPr userDrawn="1"/>
        </p:nvSpPr>
        <p:spPr>
          <a:xfrm>
            <a:off x="1140565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C6542C-4162-F7AC-EE60-48448EE2A733}"/>
              </a:ext>
            </a:extLst>
          </p:cNvPr>
          <p:cNvSpPr/>
          <p:nvPr userDrawn="1"/>
        </p:nvSpPr>
        <p:spPr>
          <a:xfrm>
            <a:off x="1140565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668C-FC2C-D27B-6FB5-ECDBD9580455}"/>
              </a:ext>
            </a:extLst>
          </p:cNvPr>
          <p:cNvSpPr/>
          <p:nvPr userDrawn="1"/>
        </p:nvSpPr>
        <p:spPr>
          <a:xfrm>
            <a:off x="12577278" y="5359401"/>
            <a:ext cx="10634044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453BF1-87F1-27DE-9D90-05A37337BB1A}"/>
              </a:ext>
            </a:extLst>
          </p:cNvPr>
          <p:cNvSpPr/>
          <p:nvPr userDrawn="1"/>
        </p:nvSpPr>
        <p:spPr>
          <a:xfrm>
            <a:off x="12541990" y="7088189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BF8327-C872-0E93-E2D2-27A336896A24}"/>
              </a:ext>
            </a:extLst>
          </p:cNvPr>
          <p:cNvSpPr/>
          <p:nvPr userDrawn="1"/>
        </p:nvSpPr>
        <p:spPr>
          <a:xfrm>
            <a:off x="12541990" y="8816977"/>
            <a:ext cx="10669333" cy="1473200"/>
          </a:xfrm>
          <a:prstGeom prst="roundRect">
            <a:avLst>
              <a:gd name="adj" fmla="val 189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3F4C7B3C-B72F-E71C-75EC-24E4B5FB68A9}"/>
              </a:ext>
            </a:extLst>
          </p:cNvPr>
          <p:cNvSpPr/>
          <p:nvPr userDrawn="1"/>
        </p:nvSpPr>
        <p:spPr>
          <a:xfrm>
            <a:off x="9742118" y="1143000"/>
            <a:ext cx="1350178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B4E0F6-3328-DEA1-E7B9-961A5D9B31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Feature list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15ACDBC-FDC7-EC30-00B9-2168717D9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30790F8-5B2B-8D04-94D0-9EE9487DE2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6E0BB8-22F5-6289-86C1-E929C60F3A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2075" y="5801251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0C22135-2533-7ABF-F6AB-357B7DF7F2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42075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1F06BD1-1213-36A3-AAAF-D170FD7CC0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2075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B7160B-D15F-D172-B25C-0E9EE63BBC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948828" y="5816749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34F3F99-C798-FAD5-78E1-99DA5F2A38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48828" y="752156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51E807B-C260-B492-A3DC-AE0C3E629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948828" y="9257372"/>
            <a:ext cx="9866312" cy="58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This is a list item and can work as a bullet point</a:t>
            </a:r>
          </a:p>
        </p:txBody>
      </p:sp>
    </p:spTree>
    <p:extLst>
      <p:ext uri="{BB962C8B-B14F-4D97-AF65-F5344CB8AC3E}">
        <p14:creationId xmlns:p14="http://schemas.microsoft.com/office/powerpoint/2010/main" val="38953065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79"/>
            <a:ext cx="7010400" cy="18900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0" b="0" i="0" kern="0" spc="-120">
                <a:solidFill>
                  <a:schemeClr val="bg1"/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0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5" y="6472055"/>
            <a:ext cx="7010400" cy="40381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bg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Single entry point for code assessments, dependency updates, and remediation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Generates and executes update plans automatically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r>
              <a:rPr lang="en-US" sz="2800" b="0" i="0" u="none" strike="noStrike" kern="1200" baseline="0">
                <a:solidFill>
                  <a:srgbClr val="969696"/>
                </a:solidFill>
                <a:latin typeface="Segoe UI Variable Display Semib" pitchFamily="2" charset="0"/>
              </a:rPr>
              <a:t>Gives you full visibility, control and clear summary of change</a:t>
            </a: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  <a:p>
            <a:pPr rtl="0"/>
            <a:endParaRPr lang="en-US" sz="2800" b="0" i="0" u="none" strike="noStrike" kern="1200" baseline="0">
              <a:solidFill>
                <a:srgbClr val="969696"/>
              </a:solidFill>
              <a:latin typeface="Segoe UI Variable Display Semib" pitchFamily="2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D7D85207-8BBB-CCE1-CB12-F932B4FFD4B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564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viz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3C71A080-C5F7-3D7A-CE3C-8281DA88A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3F615C3-0D3D-64FB-B1F4-704B554DD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97AA0460-DB38-3D50-3176-C8BB61D7DF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3657" y="5515934"/>
            <a:ext cx="7037307" cy="15681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Ask questions to deepen your knowledge, synthesize the information you gather, and tell compelling stories. Your contributions will be informed, impactful, and valuable.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F1761AC-6860-62E8-20FB-998D7529F2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3610" y="475142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59D7466-0AEC-D4BB-517D-FD4ECFC287CE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1158081" y="7734300"/>
            <a:ext cx="22071012" cy="4914900"/>
          </a:xfrm>
          <a:prstGeom prst="roundRect">
            <a:avLst>
              <a:gd name="adj" fmla="val 6783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50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1461B076-F1DB-DF34-533D-41856753CE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7640" y="7986983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Speaker name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2CB1C28C-300D-5125-D7BA-B821E0A0C1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47640" y="8529594"/>
            <a:ext cx="3491894" cy="51539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Title</a:t>
            </a:r>
            <a:endParaRPr lang="en-US" sz="360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D8E83FC-57E6-CD17-53A7-855EBA7C0C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499722" y="4335461"/>
            <a:ext cx="3387728" cy="3387728"/>
          </a:xfrm>
          <a:prstGeom prst="ellipse">
            <a:avLst/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3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D34A49-E8B2-6533-BACD-DDD9E5B86722}"/>
              </a:ext>
            </a:extLst>
          </p:cNvPr>
          <p:cNvCxnSpPr>
            <a:cxnSpLocks/>
          </p:cNvCxnSpPr>
          <p:nvPr userDrawn="1"/>
        </p:nvCxnSpPr>
        <p:spPr>
          <a:xfrm>
            <a:off x="1136790" y="6232357"/>
            <a:ext cx="2135136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7B5F278-8B80-F414-CEAD-B40CBB54EF63}"/>
              </a:ext>
            </a:extLst>
          </p:cNvPr>
          <p:cNvSpPr/>
          <p:nvPr userDrawn="1"/>
        </p:nvSpPr>
        <p:spPr>
          <a:xfrm>
            <a:off x="1136790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0DBECD-5629-6082-6EBB-F5B15437DC5F}"/>
              </a:ext>
            </a:extLst>
          </p:cNvPr>
          <p:cNvSpPr/>
          <p:nvPr userDrawn="1"/>
        </p:nvSpPr>
        <p:spPr>
          <a:xfrm>
            <a:off x="4722983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236D392-42AF-BDF4-01D5-A1F418C7BBA6}"/>
              </a:ext>
            </a:extLst>
          </p:cNvPr>
          <p:cNvSpPr/>
          <p:nvPr userDrawn="1"/>
        </p:nvSpPr>
        <p:spPr>
          <a:xfrm>
            <a:off x="830917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C77707-EF41-7588-5F2B-F8D966D2B090}"/>
              </a:ext>
            </a:extLst>
          </p:cNvPr>
          <p:cNvSpPr/>
          <p:nvPr userDrawn="1"/>
        </p:nvSpPr>
        <p:spPr>
          <a:xfrm>
            <a:off x="11895369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935974-7A27-0EAF-F65E-9CD1EF64F995}"/>
              </a:ext>
            </a:extLst>
          </p:cNvPr>
          <p:cNvSpPr/>
          <p:nvPr userDrawn="1"/>
        </p:nvSpPr>
        <p:spPr>
          <a:xfrm>
            <a:off x="15481562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ACF488-2BD4-FACB-396D-4D3924CEAC4B}"/>
              </a:ext>
            </a:extLst>
          </p:cNvPr>
          <p:cNvSpPr/>
          <p:nvPr userDrawn="1"/>
        </p:nvSpPr>
        <p:spPr>
          <a:xfrm>
            <a:off x="19067756" y="6121400"/>
            <a:ext cx="203200" cy="2032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D5F0C3D-DBD0-7AD6-5CEA-147A6FFEC4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Project 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68E72C3-BCA1-0293-4B72-E3392DFFD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Roadmap</a:t>
            </a:r>
            <a:endParaRPr lang="en-US" sz="60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7EE96189-8D1F-E245-1F6B-0BAB4B610A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E778-2646-7DE1-F70C-32E5060E4F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8213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78F2FC8-6C39-E2F6-5B4A-08B50CFA37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8215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9F066E0-91B7-2498-04ED-A26B3EE78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5474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04F12F72-B4AC-01C9-E59E-A334BE5B5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5476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992439-7519-A93F-0602-FE954DF166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2736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C9624DA-3D54-50F6-FBD0-315DD7D7C3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2738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4A15BA1-6F75-5848-0BE5-9972EB528D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89997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73272E5A-2D67-2FEC-5889-9532103D24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789999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8CC13D9-910F-E88A-80F3-A1CE25C93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77259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66D8D300-B95C-750F-BFB5-1D2B8AAB2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377261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78A6E13-DFF2-3D21-D580-85A75DD258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964520" y="6791157"/>
            <a:ext cx="3557059" cy="4402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F8E9ED62-697A-439E-557F-3829257383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964522" y="7255585"/>
            <a:ext cx="3366089" cy="1074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 i="0">
                <a:solidFill>
                  <a:schemeClr val="bg1"/>
                </a:solidFill>
                <a:latin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buNone/>
            </a:pPr>
            <a:r>
              <a:rPr lang="en-US" sz="18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Detail of milestone happening at this point in time. Three or four lines are ideal.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0111D9F3-0960-E05F-ABD5-D89EBDDDB7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40245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241F2E50-5A5E-851C-A57A-DE10622656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87313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B81E9B62-337A-7D2A-401E-01F56200D9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34381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2" name="Text Placeholder 19">
            <a:extLst>
              <a:ext uri="{FF2B5EF4-FFF2-40B4-BE49-F238E27FC236}">
                <a16:creationId xmlns:a16="http://schemas.microsoft.com/office/drawing/2014/main" id="{9C98AB01-F218-3028-A599-951ABD13A4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81449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EA0D7CEB-BCF8-88CA-1AEF-45FD42E818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349098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4FAEA102-F667-DDD3-BA2C-B99E7C6352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96166" y="5000538"/>
            <a:ext cx="2249465" cy="6382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Milestone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2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72801E-F3B3-76DA-DC57-0276D87F411E}"/>
              </a:ext>
            </a:extLst>
          </p:cNvPr>
          <p:cNvSpPr/>
          <p:nvPr userDrawn="1"/>
        </p:nvSpPr>
        <p:spPr>
          <a:xfrm>
            <a:off x="10105383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AB2535-986A-5928-8411-E031B3B9FCD9}"/>
              </a:ext>
            </a:extLst>
          </p:cNvPr>
          <p:cNvSpPr/>
          <p:nvPr userDrawn="1"/>
        </p:nvSpPr>
        <p:spPr>
          <a:xfrm>
            <a:off x="1147121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08EA4F-2695-1A87-B2B8-81F4665F4732}"/>
              </a:ext>
            </a:extLst>
          </p:cNvPr>
          <p:cNvSpPr/>
          <p:nvPr userDrawn="1"/>
        </p:nvSpPr>
        <p:spPr>
          <a:xfrm>
            <a:off x="19063646" y="2998788"/>
            <a:ext cx="4176282" cy="58166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145E20-1E13-6952-0928-996DC519DB15}"/>
              </a:ext>
            </a:extLst>
          </p:cNvPr>
          <p:cNvSpPr/>
          <p:nvPr userDrawn="1"/>
        </p:nvSpPr>
        <p:spPr>
          <a:xfrm>
            <a:off x="123419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4B87D-76EF-DD8B-D625-EF95FFBCDAD7}"/>
              </a:ext>
            </a:extLst>
          </p:cNvPr>
          <p:cNvSpPr/>
          <p:nvPr userDrawn="1"/>
        </p:nvSpPr>
        <p:spPr>
          <a:xfrm>
            <a:off x="1140566" y="9118600"/>
            <a:ext cx="10897962" cy="3454400"/>
          </a:xfrm>
          <a:prstGeom prst="roundRect">
            <a:avLst>
              <a:gd name="adj" fmla="val 4009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9FA051-30FB-12EF-1A3B-5420FDB3E061}"/>
              </a:ext>
            </a:extLst>
          </p:cNvPr>
          <p:cNvSpPr/>
          <p:nvPr userDrawn="1"/>
        </p:nvSpPr>
        <p:spPr>
          <a:xfrm>
            <a:off x="5633396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69B9BA-693D-5C29-4793-E9AD1BCB8FC6}"/>
              </a:ext>
            </a:extLst>
          </p:cNvPr>
          <p:cNvSpPr/>
          <p:nvPr userDrawn="1"/>
        </p:nvSpPr>
        <p:spPr>
          <a:xfrm>
            <a:off x="5633396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80E795-7FC8-D097-4D94-EA50BB0EBAD6}"/>
              </a:ext>
            </a:extLst>
          </p:cNvPr>
          <p:cNvSpPr/>
          <p:nvPr userDrawn="1"/>
        </p:nvSpPr>
        <p:spPr>
          <a:xfrm>
            <a:off x="14591658" y="2998788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BE580C-645A-54F5-6552-2C604B78D514}"/>
              </a:ext>
            </a:extLst>
          </p:cNvPr>
          <p:cNvSpPr/>
          <p:nvPr userDrawn="1"/>
        </p:nvSpPr>
        <p:spPr>
          <a:xfrm>
            <a:off x="14591658" y="6056313"/>
            <a:ext cx="4176282" cy="2755900"/>
          </a:xfrm>
          <a:prstGeom prst="roundRect">
            <a:avLst>
              <a:gd name="adj" fmla="val 4527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solidFill>
                <a:schemeClr val="bg1"/>
              </a:solidFill>
              <a:latin typeface="Poppins" pitchFamily="2" charset="77"/>
            </a:endParaRP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2D71D46-4A53-319E-4638-A67D5C687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33FB886-FF57-19AF-0A4D-7E0F97525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6ABE97-4550-BB35-04CE-50B64643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8863" y="3423965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Visual Studio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A795EA2-9A65-1A47-5947-81E6A1749E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863" y="4077107"/>
            <a:ext cx="3455024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B7620F3-B2C0-B194-DEA0-149CE70654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6971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GitHub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28C123C-C80D-CEA8-6BA1-E968024294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6971" y="4077107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A9DA79F8-4CAE-1EC4-9373-75963FEE1E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6971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Azure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1EE84F26-DA6E-E86D-60BB-B8034F5592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6971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BB3A2383-F830-07D8-0764-C882357FB8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1824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VS Code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859223D-E906-7E6E-E267-7B1ED056B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1824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D4F8004B-C7F7-50CF-E876-8D12402483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09859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Power Platforms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0C81BE12-6DEF-E252-19D0-5AD115D0C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9859" y="4077106"/>
            <a:ext cx="3518818" cy="9168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EEE600B-D741-33A2-6D31-E2D8D958D1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381376" y="3423965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Customer segments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37CA04C9-8DEF-D303-5413-9657CE5787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381376" y="4077106"/>
            <a:ext cx="3518818" cy="1801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58352444-9C3C-333D-00D4-136BD65185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09859" y="6418374"/>
            <a:ext cx="3518818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.NET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1BF7260-F03F-13E9-3B69-7FD308BFAB5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9859" y="7071516"/>
            <a:ext cx="3518818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&gt; Item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BC3F6136-BDBF-22BD-5D85-39FF3E82F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8863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Other open source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5FFCC4BE-9479-50F2-8B22-BDBF731DFC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08863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56C360BD-B8FC-5C93-1072-AF55C43B7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12776" y="9503218"/>
            <a:ext cx="3455024" cy="4397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None/>
              <a:defRPr lang="en-US" sz="2200" b="0" i="0" kern="12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Azure AI Foundry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352C7C83-7936-091F-4439-34CDB5EE11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12776" y="10156360"/>
            <a:ext cx="10159662" cy="13188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buFont typeface="Wingdings" pitchFamily="2" charset="2"/>
              <a:buNone/>
              <a:defRPr lang="en-US" sz="2200" b="0" i="0" kern="12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Dolor sit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amet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consectetur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elit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, sed do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eiusmod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tempor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incididunt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ut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 labore et dolore magna </a:t>
            </a:r>
            <a:r>
              <a:rPr lang="en-US" sz="2000" err="1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aliqua</a:t>
            </a:r>
            <a:r>
              <a:rPr lang="en-US" sz="2000">
                <a:solidFill>
                  <a:schemeClr val="bg2"/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.</a:t>
            </a:r>
            <a:endParaRPr lang="en-US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16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12F4516-B7BA-BEFA-4780-633BDB5DE2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4C7B3E5-66D1-A923-2396-A692EF097A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69E8F99-06B4-11A2-9E22-F55894D27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B211761-62DE-1BD0-0F13-6C9BBD151D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3180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5186AC01-A512-7A5E-6CEE-9289E205E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96298" y="5801529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E46BC8D-7839-4E05-7177-5A7D07AF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A3F1DE1-9486-94F9-F8C4-FCA6A366A8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3180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1809FAA8-4438-1292-185B-80CEDAE49B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96298" y="497840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425BD7DD-2C9A-6B18-7259-5C98CFE5D0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CB8482BC-A013-BCE9-8E5B-C554713CC9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33180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463D4968-8D49-451E-3C9D-FB11A4255B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94733" y="6617009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6E23FF7-BF85-13BC-B407-71A856F11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0062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575270B-ED3A-F933-53D2-94F8F53C2C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0062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3F97303-5622-B795-499D-0B796A7BF2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0062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E6B6A05E-31B4-B9BA-E1A6-763C8C26F6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33180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ECBBC7AA-4D7B-695B-E49F-77FA353D63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33180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95B2C93-E980-53CF-8849-C968A0522A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3180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95E56D5D-5992-337A-90C2-56F2C5B5E1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994733" y="9270870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7FD1B92-76A7-558B-C09E-FBA89070A8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994733" y="8447741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DFB9F47-1CBA-FE2C-4366-0D621D6EC2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994733" y="10086350"/>
            <a:ext cx="7010400" cy="11553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1">
                <a:latin typeface="Segoe UI Variable Text Semibold" pitchFamily="2" charset="0"/>
              </a:rPr>
              <a:t>We're responsible for delivering a comprehensive set of AI-driven tools designed to assist developers in building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306608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AA1017A-767F-F9B2-E794-B78FEDB678A2}"/>
              </a:ext>
            </a:extLst>
          </p:cNvPr>
          <p:cNvSpPr/>
          <p:nvPr userDrawn="1"/>
        </p:nvSpPr>
        <p:spPr>
          <a:xfrm>
            <a:off x="1143143" y="1752600"/>
            <a:ext cx="5334667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AF196B8-1D58-272E-5E41-AE317E99EC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3365" y="1100667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600"/>
              </a:lnSpc>
              <a:buNone/>
              <a:defRPr lang="en-US" sz="2800" b="0" i="0" kern="0" spc="-56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Product name</a:t>
            </a:r>
            <a:endParaRPr lang="en-US" sz="2800">
              <a:solidFill>
                <a:schemeClr val="bg2"/>
              </a:solidFill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8075CD2-771E-032E-859A-DE98AE8BE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3364" y="1709000"/>
            <a:ext cx="5196711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Demo title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Media Placeholder 11">
            <a:extLst>
              <a:ext uri="{FF2B5EF4-FFF2-40B4-BE49-F238E27FC236}">
                <a16:creationId xmlns:a16="http://schemas.microsoft.com/office/drawing/2014/main" id="{8D856E73-025A-E2CE-7E57-D65BA8ABBA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7757651" y="1100667"/>
            <a:ext cx="15438898" cy="11440883"/>
          </a:xfrm>
          <a:prstGeom prst="roundRect">
            <a:avLst>
              <a:gd name="adj" fmla="val 3473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92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highligh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073EC8E-C16E-D369-C042-2F3F25A69C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7F304CE-B7B7-2431-1DAA-03E066C9AA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6000" kern="0" spc="-12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F459794F-CF1D-32FA-2AD2-76F307461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42118" y="1130302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New features in new release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9EF05C4-F9A2-413D-F49D-C452C0BE0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3247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E970A-38F0-9044-9A1F-FB9CF8012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3247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A947F27F-37AA-5A6B-6FC1-993683EEAA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7322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FB3D27F-3AC7-6D93-0F65-54170E7AE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7322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7FB7A8B-2C5A-EA02-F0D9-15BCE17F50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108930" y="6686551"/>
            <a:ext cx="7010400" cy="80009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ctr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of users prefer Microsoft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4FC965F-C728-DFAE-51FC-465EA5E7E4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108930" y="5275385"/>
            <a:ext cx="7010400" cy="13062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bg2"/>
                </a:solidFill>
                <a:latin typeface="Poppins" pitchFamily="2" charset="77"/>
                <a:ea typeface="Segoe UI Variable Display Bold" pitchFamily="34" charset="-122"/>
                <a:cs typeface="Poppins" pitchFamily="2" charset="77"/>
              </a:defRPr>
            </a:lvl1pPr>
          </a:lstStyle>
          <a:p>
            <a:pPr marL="0" indent="0" algn="ctr">
              <a:lnSpc>
                <a:spcPts val="10800"/>
              </a:lnSpc>
              <a:buNone/>
            </a:pPr>
            <a:r>
              <a:rPr lang="en-US" sz="10000" b="1" kern="0" spc="-400">
                <a:solidFill>
                  <a:schemeClr val="bg2"/>
                </a:solidFill>
                <a:latin typeface="Segoe UI Variable Display Semibold" pitchFamily="2" charset="0"/>
                <a:ea typeface="Segoe UI Variable Display Bold" pitchFamily="34" charset="-122"/>
                <a:cs typeface="Segoe UI Variable Display Bold" pitchFamily="34" charset="-120"/>
              </a:rPr>
              <a:t>95%</a:t>
            </a:r>
            <a:endParaRPr lang="en-US" sz="10000" b="1">
              <a:solidFill>
                <a:schemeClr val="bg2"/>
              </a:solidFill>
              <a:latin typeface="Segoe UI Variable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267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C6DE723B-B28B-EBC1-6E40-64BC10424C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600" kern="0" spc="-72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C53C2B9-339B-B9CA-D594-88D254F80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043316E-25FB-DE88-AD4F-20F98B3B99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006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456C768-C982-33C6-7C49-D561398248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006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1B974D2C-78C7-F41F-50A2-1A7B942FDB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006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9883040D-98E9-F2A7-257B-F14720A8038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5842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E7DEE54-3A47-CB75-F874-A91FD60BB0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5842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6F0B1DE-112E-38F1-6C3B-F0F2C61D4A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5842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5E392566-4156-546D-8627-009FDB5AE1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41623" y="5833302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37E5-8D8D-F109-8E17-8ED6B89B09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941623" y="5010173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6200" b="1" i="0" kern="1200" dirty="0" smtClean="0">
                <a:solidFill>
                  <a:schemeClr val="accent5"/>
                </a:solidFill>
                <a:latin typeface="Poppins" pitchFamily="2" charset="77"/>
                <a:ea typeface="Segoe UI Variable Semibold Display" pitchFamily="34" charset="-122"/>
                <a:cs typeface="Poppins" pitchFamily="2" charset="7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918D071-5763-5909-A6AB-183AEBADCE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41623" y="6648782"/>
            <a:ext cx="7010400" cy="18365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 smtClean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r>
              <a:rPr lang="en-US" sz="2000" b="0"/>
              <a:t>Baking security and trust into the development process ensures that all AI-driven tools and applications are built with security measures integrated from the beginning, protecting both the developers and the end-users.</a:t>
            </a:r>
            <a:endParaRPr lang="en-US" sz="2000" b="1"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644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623E3780-FEAF-C145-C230-9D3871E7B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0787" y="2451100"/>
            <a:ext cx="10972800" cy="40172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Azure AI Foundry provides a complete infrastructure for developing AI applications and agents.</a:t>
            </a:r>
          </a:p>
          <a:p>
            <a:pPr marL="0" indent="0" algn="l">
              <a:lnSpc>
                <a:spcPts val="6800"/>
              </a:lnSpc>
              <a:buNone/>
            </a:pPr>
            <a:endParaRPr lang="en-US" sz="6000" kern="0" spc="-120">
              <a:solidFill>
                <a:schemeClr val="bg1"/>
              </a:solidFill>
              <a:latin typeface="Segoe UI Variable Display Semibold" pitchFamily="34" charset="0"/>
              <a:ea typeface="Segoe UI Variable Display Semibold" pitchFamily="34" charset="-122"/>
              <a:cs typeface="Segoe UI Variable Display Semi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798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8A08768-A8D1-56B8-9E72-F5247632A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99059" y="106293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D36D911-7F66-D321-2E3E-25348A43CD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82971" y="106679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BB80305-533F-525A-2094-2BA8CC178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509" y="1103244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0" i="0" kern="0" spc="-72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D750292-3DAA-64F4-E346-058EF93A4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659835"/>
            <a:ext cx="7010400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4400"/>
              </a:lnSpc>
              <a:buNone/>
              <a:defRPr lang="en-US" sz="3600" b="1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09B5BC6-004B-406B-86ED-C0F664D7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9059" y="1965759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22607F7F-1EAC-B2FA-AC82-78456EA42F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2971" y="1969624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DFEF231-B3A4-17F4-23CF-B712A4401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99059" y="2875692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3FC7885F-D58E-D154-62B9-8314D6E34C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2971" y="2879557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06D664-9025-7588-3785-9B5127BB5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9059" y="3785625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B1D64F4E-B2B1-F66D-F67B-35D740CF5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82971" y="3789490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D90E18B-EA52-CF02-E309-052B974419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9059" y="4695558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5B5BBF1-8BFB-DADC-91A0-66BE29830F6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82971" y="4699423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45D058E-B1E6-9724-7878-C61F5E2567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9059" y="5605491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6767140E-1887-CBD2-537F-0F89AA863F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2971" y="5609356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2DAF6A0-18B6-8865-E352-FBD3DA7F67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9059" y="6515424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6C68D9E7-6D29-A137-DBFE-B0921598A1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82971" y="6519289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3B00CE70-CCD3-CF1B-8E6B-B04013BD71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9059" y="7425357"/>
            <a:ext cx="7010400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3AFF83DD-F4F2-57F9-7604-66A5BBAB302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82971" y="7429222"/>
            <a:ext cx="1037656" cy="8121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86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pla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E67ADACF-F79B-A473-9CBA-8A380C9E1801}"/>
              </a:ext>
            </a:extLst>
          </p:cNvPr>
          <p:cNvSpPr/>
          <p:nvPr userDrawn="1"/>
        </p:nvSpPr>
        <p:spPr>
          <a:xfrm>
            <a:off x="1270159" y="2451100"/>
            <a:ext cx="10897962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23E9C-20E1-B4DE-5B0A-AF0EE813E3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0883" y="4306094"/>
            <a:ext cx="11674475" cy="51038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lang="en-US" sz="10000" b="0" i="0" kern="0" spc="-12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pc="-120"/>
              <a:t>A large statement looks great with 10 words or 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16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0256E2F0-88DF-8BF3-796F-C770A5748766}"/>
              </a:ext>
            </a:extLst>
          </p:cNvPr>
          <p:cNvSpPr/>
          <p:nvPr userDrawn="1"/>
        </p:nvSpPr>
        <p:spPr>
          <a:xfrm>
            <a:off x="1143143" y="1752600"/>
            <a:ext cx="10923365" cy="2590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112F7974-15CA-0119-418A-955F7FE838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0014" y="1705190"/>
            <a:ext cx="9721868" cy="26382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72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The new Visual Studio 18 has even more collaboration and smart features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4F7779C9-1927-0E1A-FFAF-4EA7EB2F7E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014" y="1023296"/>
            <a:ext cx="9721868" cy="635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800" b="0" i="0" kern="0" spc="-56" dirty="0">
                <a:solidFill>
                  <a:schemeClr val="bg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kern="0" spc="-56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Caption</a:t>
            </a:r>
            <a:endParaRPr lang="en-US" sz="2800">
              <a:solidFill>
                <a:schemeClr val="bg2"/>
              </a:solidFill>
            </a:endParaRPr>
          </a:p>
          <a:p>
            <a:pPr lvl="0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225ACA3-70FE-0BE6-8FFA-6578279A50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9879" y="4620708"/>
            <a:ext cx="8877892" cy="365763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>
              <a:spcBef>
                <a:spcPts val="0"/>
              </a:spcBef>
            </a:pPr>
            <a:r>
              <a:rPr lang="en-US" kern="0" spc="-48">
                <a:latin typeface="Segoe UI Variable Display Semibold" pitchFamily="34" charset="0"/>
              </a:rPr>
              <a:t>Azure AI Foundry dolor sit </a:t>
            </a:r>
            <a:r>
              <a:rPr lang="en-US" kern="0" spc="-48" err="1">
                <a:latin typeface="Segoe UI Variable Display Semibold" pitchFamily="34" charset="0"/>
              </a:rPr>
              <a:t>amet</a:t>
            </a:r>
            <a:r>
              <a:rPr lang="en-US" kern="0" spc="-48">
                <a:latin typeface="Segoe UI Variable Display Semibold" pitchFamily="34" charset="0"/>
              </a:rPr>
              <a:t>, consectetur </a:t>
            </a:r>
            <a:r>
              <a:rPr lang="en-US" kern="0" spc="-48" err="1">
                <a:latin typeface="Segoe UI Variable Display Semibold" pitchFamily="34" charset="0"/>
              </a:rPr>
              <a:t>adipiscing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elit</a:t>
            </a:r>
            <a:r>
              <a:rPr lang="en-US" kern="0" spc="-48">
                <a:latin typeface="Segoe UI Variable Display Semibold" pitchFamily="34" charset="0"/>
              </a:rPr>
              <a:t>, sed do </a:t>
            </a:r>
            <a:r>
              <a:rPr lang="en-US" kern="0" spc="-48" err="1">
                <a:latin typeface="Segoe UI Variable Display Semibold" pitchFamily="34" charset="0"/>
              </a:rPr>
              <a:t>eiusmod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tempor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incididunt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labore et dolore magna </a:t>
            </a:r>
            <a:r>
              <a:rPr lang="en-US" kern="0" spc="-48" err="1">
                <a:latin typeface="Segoe UI Variable Display Semibold" pitchFamily="34" charset="0"/>
              </a:rPr>
              <a:t>aliqua</a:t>
            </a:r>
            <a:r>
              <a:rPr lang="en-US" kern="0" spc="-48">
                <a:latin typeface="Segoe UI Variable Display Semibold" pitchFamily="34" charset="0"/>
              </a:rPr>
              <a:t>. Ut </a:t>
            </a:r>
            <a:r>
              <a:rPr lang="en-US" kern="0" spc="-48" err="1">
                <a:latin typeface="Segoe UI Variable Display Semibold" pitchFamily="34" charset="0"/>
              </a:rPr>
              <a:t>enim</a:t>
            </a:r>
            <a:r>
              <a:rPr lang="en-US" kern="0" spc="-48">
                <a:latin typeface="Segoe UI Variable Display Semibold" pitchFamily="34" charset="0"/>
              </a:rPr>
              <a:t> ad minim </a:t>
            </a:r>
            <a:r>
              <a:rPr lang="en-US" kern="0" spc="-48" err="1">
                <a:latin typeface="Segoe UI Variable Display Semibold" pitchFamily="34" charset="0"/>
              </a:rPr>
              <a:t>veniam</a:t>
            </a:r>
            <a:r>
              <a:rPr lang="en-US" kern="0" spc="-48">
                <a:latin typeface="Segoe UI Variable Display Semibold" pitchFamily="34" charset="0"/>
              </a:rPr>
              <a:t>, </a:t>
            </a:r>
            <a:r>
              <a:rPr lang="en-US" kern="0" spc="-48" err="1">
                <a:latin typeface="Segoe UI Variable Display Semibold" pitchFamily="34" charset="0"/>
              </a:rPr>
              <a:t>quis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nostrud</a:t>
            </a:r>
            <a:r>
              <a:rPr lang="en-US" kern="0" spc="-48">
                <a:latin typeface="Segoe UI Variable Display Semibold" pitchFamily="34" charset="0"/>
              </a:rPr>
              <a:t> exercitation </a:t>
            </a:r>
            <a:r>
              <a:rPr lang="en-US" kern="0" spc="-48" err="1">
                <a:latin typeface="Segoe UI Variable Display Semibold" pitchFamily="34" charset="0"/>
              </a:rPr>
              <a:t>ullamco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laboris</a:t>
            </a:r>
            <a:r>
              <a:rPr lang="en-US" kern="0" spc="-48">
                <a:latin typeface="Segoe UI Variable Display Semibold" pitchFamily="34" charset="0"/>
              </a:rPr>
              <a:t> nisi </a:t>
            </a:r>
            <a:r>
              <a:rPr lang="en-US" kern="0" spc="-48" err="1">
                <a:latin typeface="Segoe UI Variable Display Semibold" pitchFamily="34" charset="0"/>
              </a:rPr>
              <a:t>ut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aliquip</a:t>
            </a:r>
            <a:r>
              <a:rPr lang="en-US" kern="0" spc="-48">
                <a:latin typeface="Segoe UI Variable Display Semibold" pitchFamily="34" charset="0"/>
              </a:rPr>
              <a:t> ex </a:t>
            </a:r>
            <a:r>
              <a:rPr lang="en-US" kern="0" spc="-48" err="1">
                <a:latin typeface="Segoe UI Variable Display Semibold" pitchFamily="34" charset="0"/>
              </a:rPr>
              <a:t>ea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commodo</a:t>
            </a:r>
            <a:r>
              <a:rPr lang="en-US" kern="0" spc="-48">
                <a:latin typeface="Segoe UI Variable Display Semibold" pitchFamily="34" charset="0"/>
              </a:rPr>
              <a:t> </a:t>
            </a:r>
            <a:r>
              <a:rPr lang="en-US" kern="0" spc="-48" err="1">
                <a:latin typeface="Segoe UI Variable Display Semibold" pitchFamily="34" charset="0"/>
              </a:rPr>
              <a:t>consequat</a:t>
            </a:r>
            <a:r>
              <a:rPr lang="en-US" kern="0" spc="-48">
                <a:latin typeface="Segoe UI Variable Display Semibold" pitchFamily="34" charset="0"/>
              </a:rPr>
              <a:t>.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C5D96AC6-FF2D-F8C1-0CBC-D11DD057F0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2320588" y="1143000"/>
            <a:ext cx="11006137" cy="11430000"/>
          </a:xfrm>
          <a:prstGeom prst="roundRect">
            <a:avLst>
              <a:gd name="adj" fmla="val 4278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93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7" y="6096225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0">
              <a:solidFill>
                <a:schemeClr val="bg1"/>
              </a:solidFill>
            </a:endParaRP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5" y="6096226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sz="10000" kern="0" spc="-400">
                <a:solidFill>
                  <a:schemeClr val="bg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01</a:t>
            </a:r>
            <a:endParaRPr lang="en-US"/>
          </a:p>
        </p:txBody>
      </p:sp>
      <p:pic>
        <p:nvPicPr>
          <p:cNvPr id="7" name="Picture 6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FB84EBE4-D76E-246F-EA29-FA79222DA5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0" y="8761413"/>
            <a:ext cx="4383087" cy="43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604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2"/>
            <a:ext cx="7010400" cy="12893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10800"/>
              </a:lnSpc>
              <a:buNone/>
              <a:defRPr lang="en-US" sz="10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0" kern="0" spc="-400">
                <a:solidFill>
                  <a:schemeClr val="bg1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0">
              <a:solidFill>
                <a:schemeClr val="bg1"/>
              </a:solidFill>
            </a:endParaRPr>
          </a:p>
        </p:txBody>
      </p:sp>
      <p:pic>
        <p:nvPicPr>
          <p:cNvPr id="15" name="Picture 14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93B04985-6D98-3A22-ECB5-A16BB5BB9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5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3" y="1758950"/>
            <a:ext cx="469810" cy="4286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5" y="2137336"/>
            <a:ext cx="17186643" cy="7026762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10800"/>
              </a:lnSpc>
              <a:buNone/>
              <a:defRPr lang="en-US" sz="10000" b="0" i="0" kern="0" spc="-400" dirty="0">
                <a:solidFill>
                  <a:schemeClr val="tx2"/>
                </a:solidFill>
                <a:latin typeface="Poppins" pitchFamily="2" charset="77"/>
                <a:ea typeface="Segoe Serif Regular" pitchFamily="34" charset="-122"/>
                <a:cs typeface="Segoe Serif Regular" pitchFamily="34" charset="-12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</a:t>
            </a:r>
            <a:endParaRPr lang="en-US" sz="10000">
              <a:latin typeface="Segoe UI Variable Display Semilight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3" y="9392209"/>
            <a:ext cx="6370637" cy="4551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TJ Evans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3" y="9804194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Inter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Director of Brand Strategy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F721C38B-51F8-79EC-FF62-574043251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772D1574-194D-B474-FEAE-9BB4D2768E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9100A581-269A-EDFA-B94F-04D2F901FB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624512" y="3733800"/>
            <a:ext cx="13138150" cy="7466430"/>
          </a:xfrm>
          <a:prstGeom prst="roundRect">
            <a:avLst>
              <a:gd name="adj" fmla="val 1074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0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035FD5E-E87C-5F0E-6525-2753A1441636}"/>
              </a:ext>
            </a:extLst>
          </p:cNvPr>
          <p:cNvSpPr/>
          <p:nvPr userDrawn="1"/>
        </p:nvSpPr>
        <p:spPr>
          <a:xfrm>
            <a:off x="1140566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E543010-2055-8957-AC16-87A31FB3D446}"/>
              </a:ext>
            </a:extLst>
          </p:cNvPr>
          <p:cNvSpPr/>
          <p:nvPr userDrawn="1"/>
        </p:nvSpPr>
        <p:spPr>
          <a:xfrm>
            <a:off x="12313391" y="5892801"/>
            <a:ext cx="10923364" cy="5232399"/>
          </a:xfrm>
          <a:prstGeom prst="roundRect">
            <a:avLst>
              <a:gd name="adj" fmla="val 53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Poppins" pitchFamily="2" charset="77"/>
            </a:endParaRP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CEC0F15F-9100-CF2F-6834-FB4BDB7EC145}"/>
              </a:ext>
            </a:extLst>
          </p:cNvPr>
          <p:cNvSpPr/>
          <p:nvPr userDrawn="1"/>
        </p:nvSpPr>
        <p:spPr>
          <a:xfrm>
            <a:off x="1600400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15EAB5F-DCCB-E9A4-BEBC-F7BF145AF248}"/>
              </a:ext>
            </a:extLst>
          </p:cNvPr>
          <p:cNvSpPr/>
          <p:nvPr userDrawn="1"/>
        </p:nvSpPr>
        <p:spPr>
          <a:xfrm>
            <a:off x="12777797" y="6350000"/>
            <a:ext cx="10008851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6B0E8F4D-0FF3-EAD8-1EE9-74929D60E4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0668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980ABE18-C5D9-A58B-B245-8FBB07D81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1930400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8820D62-F47A-A083-D71D-D99A432421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1734" y="628384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1</a:t>
            </a:r>
            <a:endParaRPr lang="en-US" sz="600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6FD903A6-2D49-58E2-5118-71FC9FACA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1734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7EC7B8-F94E-EEB7-0148-5B7E7D9D9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95501" y="6283848"/>
            <a:ext cx="7863426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Card 2</a:t>
            </a:r>
            <a:endParaRPr lang="en-US" sz="600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2D4D0B6-D9C9-30E8-6C9B-7B73DEE9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5501" y="7147448"/>
            <a:ext cx="7010400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647C27-E69D-913D-98CB-477785E72B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168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CF8C0E6-A6AB-F33D-A8B6-8C48277D2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85453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Aptos" panose="020B0004020202020204" pitchFamily="34" charset="0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7205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0" y="6350000"/>
            <a:ext cx="6287286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4" y="6350000"/>
            <a:ext cx="6287286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6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2</a:t>
            </a:r>
            <a:endParaRPr lang="en-US" sz="600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6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6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7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3</a:t>
            </a:r>
            <a:endParaRPr lang="en-US" sz="6000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7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7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8B9501E-BFB4-4850-135A-0073E67F14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8645" y="6308811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6000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0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1</a:t>
            </a:r>
            <a:endParaRPr lang="en-US" sz="6000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5" y="7280877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0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0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5" y="1500658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5" y="2858532"/>
            <a:ext cx="7010400" cy="939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800"/>
              </a:lnSpc>
              <a:buNone/>
              <a:defRPr lang="en-US" sz="10000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AE1322E1-3301-2053-1791-851837B34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8070" y="10216619"/>
            <a:ext cx="4408488" cy="55298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ts val="3200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315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74" r:id="rId3"/>
    <p:sldLayoutId id="2147483652" r:id="rId4"/>
    <p:sldLayoutId id="2147483651" r:id="rId5"/>
    <p:sldLayoutId id="2147483653" r:id="rId6"/>
    <p:sldLayoutId id="2147483654" r:id="rId7"/>
    <p:sldLayoutId id="2147483655" r:id="rId8"/>
    <p:sldLayoutId id="2147483675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  <p:sldLayoutId id="2147483662" r:id="rId24"/>
    <p:sldLayoutId id="2147483656" r:id="rId25"/>
    <p:sldLayoutId id="2147483672" r:id="rId26"/>
    <p:sldLayoutId id="2147483703" r:id="rId2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77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eqengineered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spire.dev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eqengineered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35318-0AC2-C12C-A5D7-8D20CC1EF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058" y="1041400"/>
            <a:ext cx="19002238" cy="1828800"/>
          </a:xfrm>
        </p:spPr>
        <p:txBody>
          <a:bodyPr/>
          <a:lstStyle/>
          <a:p>
            <a:r>
              <a:rPr lang="en-US" dirty="0"/>
              <a:t>Efficient Onboarding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405B-6F4D-ACE8-3859-843855FD8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058" y="2921000"/>
            <a:ext cx="11658600" cy="8687904"/>
          </a:xfrm>
        </p:spPr>
        <p:txBody>
          <a:bodyPr/>
          <a:lstStyle/>
          <a:p>
            <a:r>
              <a:rPr lang="en-US" dirty="0"/>
              <a:t>Accelerating New Engineer Productivity</a:t>
            </a:r>
          </a:p>
        </p:txBody>
      </p:sp>
    </p:spTree>
    <p:extLst>
      <p:ext uri="{BB962C8B-B14F-4D97-AF65-F5344CB8AC3E}">
        <p14:creationId xmlns:p14="http://schemas.microsoft.com/office/powerpoint/2010/main" val="273588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B7BEE4-88D4-FB77-46F5-EBC3C04379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3839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5777E-08A6-2B6A-43C1-9EDD86700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2DA621-E495-EE6C-9CBF-C7367A259E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47641" y="10509522"/>
            <a:ext cx="3491894" cy="515397"/>
          </a:xfrm>
        </p:spPr>
        <p:txBody>
          <a:bodyPr/>
          <a:lstStyle/>
          <a:p>
            <a:r>
              <a:rPr lang="en-US" dirty="0"/>
              <a:t>Russ Harding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D2AAD-D13D-4055-C282-E244EB7A1B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26246" y="11184654"/>
            <a:ext cx="6734681" cy="188661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Vice President of Engineering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2"/>
              </a:rPr>
              <a:t>EQengineered.com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Placeholder 9" descr="A person in a suit&#10;&#10;AI-generated content may be incorrect.">
            <a:extLst>
              <a:ext uri="{FF2B5EF4-FFF2-40B4-BE49-F238E27FC236}">
                <a16:creationId xmlns:a16="http://schemas.microsoft.com/office/drawing/2014/main" id="{9A96AEEE-5752-E12E-FC3E-A4D17CD9658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/>
          <a:stretch>
            <a:fillRect/>
          </a:stretch>
        </p:blipFill>
        <p:spPr>
          <a:xfrm>
            <a:off x="10499723" y="6858000"/>
            <a:ext cx="3387728" cy="3387728"/>
          </a:xfrm>
        </p:spPr>
      </p:pic>
      <p:pic>
        <p:nvPicPr>
          <p:cNvPr id="5" name="Picture 4" descr="EQengineered.com&#10;&#10;Drive Clarity.&#10;Create Energy.&#10;Deliver Success.">
            <a:extLst>
              <a:ext uri="{FF2B5EF4-FFF2-40B4-BE49-F238E27FC236}">
                <a16:creationId xmlns:a16="http://schemas.microsoft.com/office/drawing/2014/main" id="{C5E9A537-3C6E-3AB2-7792-51E6130E2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24387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3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012BE-F5AE-F5EB-6492-4CD54AD4E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0C852-5561-3FB6-8F1A-6697CCE8FC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0C1B8C-0AE7-1AC8-DF0E-05D8566A8A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Cost of Manual Setup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D55EB9-C866-4B7D-173D-409A97DBEF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91444-9A22-F90E-052A-A75305B4B9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A50D1F-57C5-FCCC-EAE1-E9BFB5FB7F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C87556-2D04-256B-ADD2-408CCAB8DD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593C12-8F45-A03D-CD98-6BCF183E5A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71627" y="6655337"/>
            <a:ext cx="6488206" cy="23282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</a:rPr>
              <a:t>Manual onboarding slows productivity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</a:rPr>
              <a:t>Senior engineers pulled away to help new hires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ptos" panose="020B0004020202020204" pitchFamily="34" charset="0"/>
              </a:rPr>
              <a:t>Environment drift between team members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8BB765-9D6F-A483-05C9-D48F31D108F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33180" y="6655337"/>
            <a:ext cx="6488206" cy="18089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Time: 1–3 days average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Errors: inconsistent 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Burnout: seniors become “setup support”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Friction: slow start = low early morale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1F5F1F-5349-0B3D-B596-A320DA7EE4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994733" y="6655337"/>
            <a:ext cx="6488206" cy="19159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Setup in &lt;1 hour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Reproducible across all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Self-service for new hires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 Consistent environments for the whole team</a:t>
            </a:r>
          </a:p>
        </p:txBody>
      </p:sp>
    </p:spTree>
    <p:extLst>
      <p:ext uri="{BB962C8B-B14F-4D97-AF65-F5344CB8AC3E}">
        <p14:creationId xmlns:p14="http://schemas.microsoft.com/office/powerpoint/2010/main" val="156987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CE32D-8F52-D08F-0ED0-7573BF78E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115A9-912E-72A0-776F-5F418C92B4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23701" y="4219279"/>
            <a:ext cx="7010400" cy="18900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Winget Configuration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654797-8427-D94B-D3F0-53C77F3CF1C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53845" y="6472055"/>
            <a:ext cx="7010400" cy="1890091"/>
          </a:xfrm>
        </p:spPr>
        <p:txBody>
          <a:bodyPr>
            <a:normAutofit fontScale="92500"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click-through installers to one command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Benefits: repeatable, version-pinned, scriptable</a:t>
            </a:r>
          </a:p>
        </p:txBody>
      </p:sp>
      <p:pic>
        <p:nvPicPr>
          <p:cNvPr id="10" name="Picture Placeholder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FE9EFC0-662A-C361-8C22-ECE8DB49337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 r="17031" b="1"/>
          <a:stretch>
            <a:fillRect/>
          </a:stretch>
        </p:blipFill>
        <p:spPr>
          <a:xfrm>
            <a:off x="10544175" y="1143000"/>
            <a:ext cx="12687300" cy="11315700"/>
          </a:xfrm>
          <a:prstGeom prst="roundRect">
            <a:avLst>
              <a:gd name="adj" fmla="val 3536"/>
            </a:avLst>
          </a:prstGeom>
          <a:noFill/>
          <a:ln w="38100" cap="flat" cmpd="sng" algn="ctr">
            <a:gradFill>
              <a:gsLst>
                <a:gs pos="0">
                  <a:srgbClr val="D502AA"/>
                </a:gs>
                <a:gs pos="32000">
                  <a:srgbClr val="9DC3FF"/>
                </a:gs>
                <a:gs pos="65000">
                  <a:srgbClr val="8853F0"/>
                </a:gs>
                <a:gs pos="100000">
                  <a:srgbClr val="502AD4"/>
                </a:gs>
              </a:gsLst>
              <a:lin ang="3000000" scaled="0"/>
            </a:gradFill>
            <a:prstDash val="solid"/>
            <a:miter lim="800000"/>
          </a:ln>
          <a:effectLst>
            <a:glow rad="254000">
              <a:srgbClr val="EEEAFA">
                <a:alpha val="9137"/>
              </a:srgb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0053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0C512-CE3E-BB3A-8D07-8440D5EBB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get search VisualStudio">
            <a:extLst>
              <a:ext uri="{FF2B5EF4-FFF2-40B4-BE49-F238E27FC236}">
                <a16:creationId xmlns:a16="http://schemas.microsoft.com/office/drawing/2014/main" id="{70BAD867-3237-31A6-7919-DAC3F272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87" y="327841"/>
            <a:ext cx="10612331" cy="5963482"/>
          </a:xfrm>
          <a:prstGeom prst="rect">
            <a:avLst/>
          </a:prstGeom>
        </p:spPr>
      </p:pic>
      <p:pic>
        <p:nvPicPr>
          <p:cNvPr id="9" name="Picture 8" descr="winget export -o demo.json">
            <a:extLst>
              <a:ext uri="{FF2B5EF4-FFF2-40B4-BE49-F238E27FC236}">
                <a16:creationId xmlns:a16="http://schemas.microsoft.com/office/drawing/2014/main" id="{5A4EE68C-9A18-0B2A-9082-4A62C055B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113" y="6858000"/>
            <a:ext cx="10602805" cy="6001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1030E-C4E2-D9D3-A95D-B784D5725F23}"/>
              </a:ext>
            </a:extLst>
          </p:cNvPr>
          <p:cNvSpPr txBox="1"/>
          <p:nvPr/>
        </p:nvSpPr>
        <p:spPr>
          <a:xfrm>
            <a:off x="11113" y="856412"/>
            <a:ext cx="121920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700" kern="0" spc="-120" dirty="0" err="1">
                <a:solidFill>
                  <a:srgbClr val="0F0F0F">
                    <a:alpha val="100000"/>
                  </a:srgbClr>
                </a:solidFill>
                <a:latin typeface="Poppins" pitchFamily="2" charset="77"/>
              </a:rPr>
              <a:t>WinGet</a:t>
            </a:r>
            <a:r>
              <a:rPr lang="en-US" sz="470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</a:rPr>
              <a:t> for Managing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spc="-56" dirty="0">
                <a:solidFill>
                  <a:schemeClr val="tx2"/>
                </a:solidFill>
                <a:latin typeface="Aptos" panose="020B0004020202020204" pitchFamily="34" charset="0"/>
              </a:rPr>
              <a:t>Simplifies software installation, updates, and removal with consistent command-line tooling.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spc="-56" dirty="0">
                <a:solidFill>
                  <a:schemeClr val="tx2"/>
                </a:solidFill>
                <a:latin typeface="Aptos" panose="020B0004020202020204" pitchFamily="34" charset="0"/>
              </a:rPr>
              <a:t>Supports automated deployment and repeatable setups using scripts and manifests.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spc="-56" dirty="0">
                <a:solidFill>
                  <a:schemeClr val="tx2"/>
                </a:solidFill>
                <a:latin typeface="Aptos" panose="020B0004020202020204" pitchFamily="34" charset="0"/>
              </a:rPr>
              <a:t>Integrates with the Microsoft ecosystem for trusted, secure package sourcing.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4700" kern="0" spc="-12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</a:rPr>
              <a:t>Alternatives for macOS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spc="-56" dirty="0">
                <a:solidFill>
                  <a:schemeClr val="tx2"/>
                </a:solidFill>
                <a:latin typeface="Aptos" panose="020B0004020202020204" pitchFamily="34" charset="0"/>
              </a:rPr>
              <a:t>Homebrew – the most widely used macOS package manager, offering apps, command-line tools, and casks.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kern="0" spc="-56" dirty="0" err="1">
                <a:solidFill>
                  <a:schemeClr val="tx2"/>
                </a:solidFill>
                <a:latin typeface="Aptos" panose="020B0004020202020204" pitchFamily="34" charset="0"/>
              </a:rPr>
              <a:t>MacPorts</a:t>
            </a:r>
            <a:r>
              <a:rPr lang="en-US" sz="2000" kern="0" spc="-56" dirty="0">
                <a:solidFill>
                  <a:schemeClr val="tx2"/>
                </a:solidFill>
                <a:latin typeface="Aptos" panose="020B0004020202020204" pitchFamily="34" charset="0"/>
              </a:rPr>
              <a:t> – another package manager focused on reproducible builds and isolated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57468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1">
            <a:extLst>
              <a:ext uri="{FF2B5EF4-FFF2-40B4-BE49-F238E27FC236}">
                <a16:creationId xmlns:a16="http://schemas.microsoft.com/office/drawing/2014/main" id="{6E21C4E7-EC0E-5E27-031B-1B2F492ED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3658" y="1257300"/>
            <a:ext cx="7010400" cy="1890091"/>
          </a:xfrm>
        </p:spPr>
        <p:txBody>
          <a:bodyPr/>
          <a:lstStyle/>
          <a:p>
            <a:r>
              <a:rPr lang="en-US" dirty="0"/>
              <a:t>Aspire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4E76D74-4E08-562A-FA5B-3A59769F0A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3658" y="2635624"/>
            <a:ext cx="8957994" cy="98230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Provides an opinionated, cloud-ready application model that simplifies building distributed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Includes built-in orchestration, observability, and configuration tooling for local development and cloud deployment.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Streamlines integration with popular services (Redis, PostgreSQL, </a:t>
            </a:r>
            <a:r>
              <a:rPr lang="en-US" dirty="0" err="1"/>
              <a:t>Dapr</a:t>
            </a:r>
            <a:r>
              <a:rPr lang="en-US" dirty="0"/>
              <a:t>, etc.) using standardized components.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Still provides strong local orchestration, configuration, and observability; no cloud required.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Let’s teams standardize service dependencies (Redis, PostgreSQL, messaging, etc.) even when self-hosting.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Eases future cloud migration by using cloud-ready patterns from day one, while running fully on-prem today.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 Learn more at </a:t>
            </a:r>
            <a:r>
              <a:rPr lang="en-US" dirty="0">
                <a:hlinkClick r:id="rId3"/>
              </a:rPr>
              <a:t>aspire.dev</a:t>
            </a:r>
            <a:endParaRPr lang="en-US" dirty="0"/>
          </a:p>
        </p:txBody>
      </p:sp>
      <p:pic>
        <p:nvPicPr>
          <p:cNvPr id="37" name="Picture Placeholder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9FA3D4-0245-7076-5585-AF1498B5C61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t="11074" b="11074"/>
          <a:stretch/>
        </p:blipFill>
        <p:spPr>
          <a:prstGeom prst="roundRect">
            <a:avLst>
              <a:gd name="adj" fmla="val 3536"/>
            </a:avLst>
          </a:prstGeom>
          <a:solidFill>
            <a:srgbClr val="FEFFFE"/>
          </a:solidFill>
          <a:ln w="38100" cap="flat" cmpd="sng" algn="ctr">
            <a:gradFill>
              <a:gsLst>
                <a:gs pos="0">
                  <a:srgbClr val="D502AA"/>
                </a:gs>
                <a:gs pos="32000">
                  <a:srgbClr val="9DC3FF"/>
                </a:gs>
                <a:gs pos="65000">
                  <a:srgbClr val="8853F0"/>
                </a:gs>
                <a:gs pos="100000">
                  <a:srgbClr val="502AD4"/>
                </a:gs>
              </a:gsLst>
              <a:lin ang="3000000" scaled="0"/>
            </a:gradFill>
            <a:prstDash val="solid"/>
            <a:miter lim="800000"/>
          </a:ln>
          <a:effectLst>
            <a:glow rad="254000">
              <a:srgbClr val="EEEAFA">
                <a:alpha val="9137"/>
              </a:srgb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9195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AC705-AB5E-48FD-2EE8-8C56D918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BC32F-1E70-5577-490D-D76F1FF4B5A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23701" y="4219279"/>
            <a:ext cx="5542142" cy="1890091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Standardize Visual Studio IDE Settings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AF9408-F561-5DBE-E190-4B4CE0A9020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53844" y="6472055"/>
            <a:ext cx="8758781" cy="4038140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Export your current Visual Studio environment (themes, key-shortcuts, layouts, templates) → .</a:t>
            </a:r>
            <a:r>
              <a:rPr lang="en-US" dirty="0" err="1"/>
              <a:t>vssettings</a:t>
            </a:r>
            <a:r>
              <a:rPr lang="en-US" dirty="0"/>
              <a:t> file.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Import that .</a:t>
            </a:r>
            <a:r>
              <a:rPr lang="en-US" dirty="0" err="1"/>
              <a:t>vssettings</a:t>
            </a:r>
            <a:r>
              <a:rPr lang="en-US" dirty="0"/>
              <a:t> file on a new machine: Tools → Import and Export Settings → Import.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Reset to default if needed: Tools → Import &amp; Export Settings → Reset all settings.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Customize once: themes, fonts &amp; </a:t>
            </a:r>
            <a:r>
              <a:rPr lang="en-US" dirty="0" err="1"/>
              <a:t>colours</a:t>
            </a:r>
            <a:r>
              <a:rPr lang="en-US" dirty="0"/>
              <a:t>, menus/toolbars, window layouts.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Store the settings file in a shared repo so every new hire gets the exact same IDE experience out-of-the-box.</a:t>
            </a:r>
          </a:p>
        </p:txBody>
      </p:sp>
      <p:pic>
        <p:nvPicPr>
          <p:cNvPr id="2052" name="Picture 4" descr="Screenshot of the 'Import and Export Settings Wizard' in Visual Studio 2022.">
            <a:extLst>
              <a:ext uri="{FF2B5EF4-FFF2-40B4-BE49-F238E27FC236}">
                <a16:creationId xmlns:a16="http://schemas.microsoft.com/office/drawing/2014/main" id="{437FCABD-5F26-F1B9-BDC7-8BE740B4B456}"/>
              </a:ext>
            </a:extLst>
          </p:cNvPr>
          <p:cNvPicPr>
            <a:picLocks noGrp="1" noChangeAspect="1" noChangeArrowheads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r="115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8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679B75-98E2-6598-B24F-A4611FEDD2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60104" y="3988904"/>
            <a:ext cx="18751826" cy="5155096"/>
          </a:xfrm>
        </p:spPr>
        <p:txBody>
          <a:bodyPr/>
          <a:lstStyle/>
          <a:p>
            <a:r>
              <a:rPr lang="en-US" dirty="0"/>
              <a:t>Empowering teams to go from setup to deployment in minutes.</a:t>
            </a:r>
          </a:p>
        </p:txBody>
      </p:sp>
    </p:spTree>
    <p:extLst>
      <p:ext uri="{BB962C8B-B14F-4D97-AF65-F5344CB8AC3E}">
        <p14:creationId xmlns:p14="http://schemas.microsoft.com/office/powerpoint/2010/main" val="75188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132E-358A-659B-480C-BA94B3B3A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314A68-A9CD-E991-CE21-37E964A9FF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47641" y="10509522"/>
            <a:ext cx="3491894" cy="515397"/>
          </a:xfrm>
        </p:spPr>
        <p:txBody>
          <a:bodyPr/>
          <a:lstStyle/>
          <a:p>
            <a:r>
              <a:rPr lang="en-US" dirty="0"/>
              <a:t>Russ Harding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44F7-7945-7735-4DF3-A392582C65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26246" y="11184654"/>
            <a:ext cx="6734681" cy="188661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Vice President of Engineering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2"/>
              </a:rPr>
              <a:t>EQengineered.com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Placeholder 9" descr="A person in a suit&#10;&#10;AI-generated content may be incorrect.">
            <a:extLst>
              <a:ext uri="{FF2B5EF4-FFF2-40B4-BE49-F238E27FC236}">
                <a16:creationId xmlns:a16="http://schemas.microsoft.com/office/drawing/2014/main" id="{6F063DC1-3962-1DC6-5CE8-E09AF3DC53B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/>
          <a:stretch>
            <a:fillRect/>
          </a:stretch>
        </p:blipFill>
        <p:spPr>
          <a:xfrm>
            <a:off x="10499723" y="6858000"/>
            <a:ext cx="3387728" cy="3387728"/>
          </a:xfrm>
        </p:spPr>
      </p:pic>
      <p:pic>
        <p:nvPicPr>
          <p:cNvPr id="5" name="Picture 4" descr="EQengineered.com&#10;&#10;Drive Clarity.&#10;Create Energy.&#10;Deliver Success.">
            <a:extLst>
              <a:ext uri="{FF2B5EF4-FFF2-40B4-BE49-F238E27FC236}">
                <a16:creationId xmlns:a16="http://schemas.microsoft.com/office/drawing/2014/main" id="{DC22E491-0A54-3257-084E-45BD49F8E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24387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16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68">
      <a:dk1>
        <a:srgbClr val="000000"/>
      </a:dk1>
      <a:lt1>
        <a:srgbClr val="FEFFFE"/>
      </a:lt1>
      <a:dk2>
        <a:srgbClr val="1F1E32"/>
      </a:dk2>
      <a:lt2>
        <a:srgbClr val="A5A6A6"/>
      </a:lt2>
      <a:accent1>
        <a:srgbClr val="5728DC"/>
      </a:accent1>
      <a:accent2>
        <a:srgbClr val="0B6BFF"/>
      </a:accent2>
      <a:accent3>
        <a:srgbClr val="D600AA"/>
      </a:accent3>
      <a:accent4>
        <a:srgbClr val="EEEAFA"/>
      </a:accent4>
      <a:accent5>
        <a:srgbClr val="B9AAEE"/>
      </a:accent5>
      <a:accent6>
        <a:srgbClr val="9DC3FF"/>
      </a:accent6>
      <a:hlink>
        <a:srgbClr val="80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74c18777-103c-41e9-a015-2fe71723a707">
      <Terms xmlns="http://schemas.microsoft.com/office/infopath/2007/PartnerControls"/>
    </lcf76f155ced4ddcb4097134ff3c332f>
    <_ip_UnifiedCompliancePolicyProperties xmlns="http://schemas.microsoft.com/sharepoint/v3" xsi:nil="true"/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52F01250B3C4EA35319BECB5180E2" ma:contentTypeVersion="22" ma:contentTypeDescription="Create a new document." ma:contentTypeScope="" ma:versionID="96588bb72aa1f89cbba4d25d97eaf028">
  <xsd:schema xmlns:xsd="http://www.w3.org/2001/XMLSchema" xmlns:xs="http://www.w3.org/2001/XMLSchema" xmlns:p="http://schemas.microsoft.com/office/2006/metadata/properties" xmlns:ns1="http://schemas.microsoft.com/sharepoint/v3" xmlns:ns2="74c18777-103c-41e9-a015-2fe71723a707" xmlns:ns3="9db526e3-7318-4ba8-96a2-8e5be2712bf3" xmlns:ns4="230e9df3-be65-4c73-a93b-d1236ebd677e" targetNamespace="http://schemas.microsoft.com/office/2006/metadata/properties" ma:root="true" ma:fieldsID="f15e8688859909b215c574a0bc2ed038" ns1:_="" ns2:_="" ns3:_="" ns4:_="">
    <xsd:import namespace="http://schemas.microsoft.com/sharepoint/v3"/>
    <xsd:import namespace="74c18777-103c-41e9-a015-2fe71723a707"/>
    <xsd:import namespace="9db526e3-7318-4ba8-96a2-8e5be2712bf3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18777-103c-41e9-a015-2fe71723a7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526e3-7318-4ba8-96a2-8e5be2712bf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541692f7-c488-49e5-831f-b89804a85714}" ma:internalName="TaxCatchAll" ma:showField="CatchAllData" ma:web="9db526e3-7318-4ba8-96a2-8e5be2712b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29EBB6-9BE6-4823-87B7-48129F90C0A4}">
  <ds:schemaRefs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db526e3-7318-4ba8-96a2-8e5be2712bf3"/>
    <ds:schemaRef ds:uri="74c18777-103c-41e9-a015-2fe71723a707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7B16A34-4DC9-408D-BB09-3A8D4E106F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3D010E-C4B4-485D-8747-B24908B86D69}">
  <ds:schemaRefs>
    <ds:schemaRef ds:uri="230e9df3-be65-4c73-a93b-d1236ebd677e"/>
    <ds:schemaRef ds:uri="74c18777-103c-41e9-a015-2fe71723a707"/>
    <ds:schemaRef ds:uri="9db526e3-7318-4ba8-96a2-8e5be2712b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4084</TotalTime>
  <Words>405</Words>
  <Application>Microsoft Office PowerPoint</Application>
  <PresentationFormat>Custom</PresentationFormat>
  <Paragraphs>51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Aptos</vt:lpstr>
      <vt:lpstr>Arial</vt:lpstr>
      <vt:lpstr>Calibri</vt:lpstr>
      <vt:lpstr>Poppins</vt:lpstr>
      <vt:lpstr>Segoe UI</vt:lpstr>
      <vt:lpstr>Segoe UI Variable Display</vt:lpstr>
      <vt:lpstr>Segoe UI Variable Display Semib</vt:lpstr>
      <vt:lpstr>Segoe UI Variable Display Semibold</vt:lpstr>
      <vt:lpstr>Segoe UI Variable Display Semil</vt:lpstr>
      <vt:lpstr>Segoe UI Variable Display Semilight</vt:lpstr>
      <vt:lpstr>Segoe UI Variable Text Semibold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CoreAI-Template2025</dc:title>
  <dc:subject>PptxGenJS Presentation</dc:subject>
  <dc:creator>PptxGenJS</dc:creator>
  <cp:lastModifiedBy>Russ Harding</cp:lastModifiedBy>
  <cp:revision>5</cp:revision>
  <dcterms:created xsi:type="dcterms:W3CDTF">2025-05-28T19:55:54Z</dcterms:created>
  <dcterms:modified xsi:type="dcterms:W3CDTF">2025-11-13T20:39:29Z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0x010100E0052F01250B3C4EA35319BECB5180E2</vt:lpwstr>
  </property>
  <property fmtid="{D5CDD505-2E9C-101B-9397-08002B2CF9AE}" pid="3" name="MediaServiceImageTags">
    <vt:lpwstr/>
  </property>
</Properties>
</file>